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57" r:id="rId3"/>
    <p:sldId id="258" r:id="rId4"/>
    <p:sldId id="271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0" autoAdjust="0"/>
    <p:restoredTop sz="94662" autoAdjust="0"/>
  </p:normalViewPr>
  <p:slideViewPr>
    <p:cSldViewPr>
      <p:cViewPr>
        <p:scale>
          <a:sx n="68" d="100"/>
          <a:sy n="68" d="100"/>
        </p:scale>
        <p:origin x="-57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08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0F5BB6-53F8-4DCF-ADD2-268DF3222311}" type="doc">
      <dgm:prSet loTypeId="urn:microsoft.com/office/officeart/2008/layout/CircularPictureCallout" loCatId="picture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BF5553-D403-4445-B6F8-9D52E0C65357}">
      <dgm:prSet custT="1"/>
      <dgm:spPr/>
      <dgm:t>
        <a:bodyPr/>
        <a:lstStyle/>
        <a:p>
          <a:pPr algn="ctr"/>
          <a:r>
            <a:rPr lang="ru-RU" sz="3200" dirty="0" smtClean="0">
              <a:solidFill>
                <a:schemeClr val="bg2">
                  <a:lumMod val="25000"/>
                </a:schemeClr>
              </a:solidFill>
            </a:rPr>
            <a:t>ПИСЬМО ЛИЧНОГО ХАРАКТЕРА</a:t>
          </a:r>
          <a:endParaRPr lang="ru-RU" sz="3200" dirty="0">
            <a:solidFill>
              <a:schemeClr val="bg2">
                <a:lumMod val="25000"/>
              </a:schemeClr>
            </a:solidFill>
          </a:endParaRPr>
        </a:p>
      </dgm:t>
    </dgm:pt>
    <dgm:pt modelId="{E2086CB7-10D1-4EB1-A4E9-9A8E3173391C}" type="parTrans" cxnId="{19F8D31A-0489-4962-96B3-9532A525D7F9}">
      <dgm:prSet/>
      <dgm:spPr/>
      <dgm:t>
        <a:bodyPr/>
        <a:lstStyle/>
        <a:p>
          <a:endParaRPr lang="ru-RU"/>
        </a:p>
      </dgm:t>
    </dgm:pt>
    <dgm:pt modelId="{A5529293-D8E8-44F2-A873-5526F7347075}" type="sibTrans" cxnId="{19F8D31A-0489-4962-96B3-9532A525D7F9}">
      <dgm:prSet/>
      <dgm:spPr/>
      <dgm:t>
        <a:bodyPr/>
        <a:lstStyle/>
        <a:p>
          <a:endParaRPr lang="ru-RU"/>
        </a:p>
      </dgm:t>
    </dgm:pt>
    <dgm:pt modelId="{B863B93E-41B5-439C-99E6-0FA2CA60B024}">
      <dgm:prSet phldrT="[Текст]" custT="1"/>
      <dgm:spPr/>
      <dgm:t>
        <a:bodyPr/>
        <a:lstStyle/>
        <a:p>
          <a:r>
            <a:rPr lang="ru-RU" sz="2800" dirty="0" smtClean="0"/>
            <a:t>100-140 слов</a:t>
          </a:r>
          <a:endParaRPr lang="ru-RU" sz="2800" dirty="0"/>
        </a:p>
      </dgm:t>
    </dgm:pt>
    <dgm:pt modelId="{204BADF9-40CE-4FA5-A3D0-41066B098207}" type="parTrans" cxnId="{B524469C-6313-4860-BB4D-0EA22CA1817A}">
      <dgm:prSet/>
      <dgm:spPr/>
      <dgm:t>
        <a:bodyPr/>
        <a:lstStyle/>
        <a:p>
          <a:endParaRPr lang="ru-RU"/>
        </a:p>
      </dgm:t>
    </dgm:pt>
    <dgm:pt modelId="{EAA68DDA-9971-4D67-8173-FE893F079BFC}" type="sibTrans" cxnId="{B524469C-6313-4860-BB4D-0EA22CA1817A}">
      <dgm:prSet/>
      <dgm:spPr/>
      <dgm:t>
        <a:bodyPr/>
        <a:lstStyle/>
        <a:p>
          <a:endParaRPr lang="ru-RU"/>
        </a:p>
      </dgm:t>
    </dgm:pt>
    <dgm:pt modelId="{A05DEA83-F654-4067-93F3-3103CB422446}">
      <dgm:prSet phldrT="[Текст]" custT="1"/>
      <dgm:spPr/>
      <dgm:t>
        <a:bodyPr/>
        <a:lstStyle/>
        <a:p>
          <a:r>
            <a:rPr lang="ru-RU" sz="2400" dirty="0" smtClean="0"/>
            <a:t>20 минут</a:t>
          </a:r>
          <a:endParaRPr lang="ru-RU" sz="2400" dirty="0"/>
        </a:p>
      </dgm:t>
    </dgm:pt>
    <dgm:pt modelId="{3AABD37A-C691-4E04-A65E-29D6B9280DF3}" type="parTrans" cxnId="{B9D7B2BF-6241-49AB-A2E6-948A388706C9}">
      <dgm:prSet/>
      <dgm:spPr/>
      <dgm:t>
        <a:bodyPr/>
        <a:lstStyle/>
        <a:p>
          <a:endParaRPr lang="ru-RU"/>
        </a:p>
      </dgm:t>
    </dgm:pt>
    <dgm:pt modelId="{3F0E65EA-1CBF-4DB4-ADD1-645E613E74B9}" type="sibTrans" cxnId="{B9D7B2BF-6241-49AB-A2E6-948A388706C9}">
      <dgm:prSet/>
      <dgm:spPr/>
      <dgm:t>
        <a:bodyPr/>
        <a:lstStyle/>
        <a:p>
          <a:endParaRPr lang="ru-RU"/>
        </a:p>
      </dgm:t>
    </dgm:pt>
    <dgm:pt modelId="{ADC9CE8D-CBE4-4C9F-A9F2-D19FDBFBC3B7}">
      <dgm:prSet phldrT="[Текст]" custT="1"/>
      <dgm:spPr/>
      <dgm:t>
        <a:bodyPr/>
        <a:lstStyle/>
        <a:p>
          <a:r>
            <a:rPr lang="ru-RU" sz="2800" dirty="0" smtClean="0"/>
            <a:t>6 </a:t>
          </a:r>
          <a:r>
            <a:rPr lang="ru-RU" sz="2400" dirty="0" smtClean="0"/>
            <a:t>баллов</a:t>
          </a:r>
          <a:endParaRPr lang="ru-RU" sz="2400" dirty="0"/>
        </a:p>
      </dgm:t>
    </dgm:pt>
    <dgm:pt modelId="{8FEDCDA0-B672-4E61-8C24-BE0C31BE85C4}" type="sibTrans" cxnId="{191D7525-8524-4B51-8CFE-6D7E26EAC2C6}">
      <dgm:prSet/>
      <dgm:spPr/>
      <dgm:t>
        <a:bodyPr/>
        <a:lstStyle/>
        <a:p>
          <a:endParaRPr lang="ru-RU"/>
        </a:p>
      </dgm:t>
    </dgm:pt>
    <dgm:pt modelId="{FE2B4EB9-D644-43B8-A780-F4B4C86071AA}" type="parTrans" cxnId="{191D7525-8524-4B51-8CFE-6D7E26EAC2C6}">
      <dgm:prSet/>
      <dgm:spPr/>
      <dgm:t>
        <a:bodyPr/>
        <a:lstStyle/>
        <a:p>
          <a:endParaRPr lang="ru-RU"/>
        </a:p>
      </dgm:t>
    </dgm:pt>
    <dgm:pt modelId="{E64AFB3E-9B99-4B35-8934-E66131E2C2EB}" type="pres">
      <dgm:prSet presAssocID="{080F5BB6-53F8-4DCF-ADD2-268DF322231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6AE3092F-9582-4B5D-A85A-A10604D7277E}" type="pres">
      <dgm:prSet presAssocID="{080F5BB6-53F8-4DCF-ADD2-268DF3222311}" presName="Name1" presStyleCnt="0"/>
      <dgm:spPr/>
    </dgm:pt>
    <dgm:pt modelId="{2BD33427-91D8-434F-8E53-62C9C588D3C4}" type="pres">
      <dgm:prSet presAssocID="{A5529293-D8E8-44F2-A873-5526F7347075}" presName="picture_1" presStyleCnt="0"/>
      <dgm:spPr/>
    </dgm:pt>
    <dgm:pt modelId="{0A83EDAC-CDC2-409D-B53D-4E5BA7F59C7E}" type="pres">
      <dgm:prSet presAssocID="{A5529293-D8E8-44F2-A873-5526F7347075}" presName="pictureRepeatNode" presStyleLbl="alignImgPlace1" presStyleIdx="0" presStyleCnt="4" custScaleY="100000" custLinFactNeighborX="9217" custLinFactNeighborY="6682"/>
      <dgm:spPr/>
      <dgm:t>
        <a:bodyPr/>
        <a:lstStyle/>
        <a:p>
          <a:endParaRPr lang="ru-RU"/>
        </a:p>
      </dgm:t>
    </dgm:pt>
    <dgm:pt modelId="{61DC04E0-9169-46D4-BD49-962825830A06}" type="pres">
      <dgm:prSet presAssocID="{A8BF5553-D403-4445-B6F8-9D52E0C65357}" presName="text_1" presStyleLbl="node1" presStyleIdx="0" presStyleCnt="0" custScaleX="125198" custScaleY="129337" custLinFactNeighborX="-3260" custLinFactNeighborY="-29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5B122C-C998-4FA1-AC08-B456502B2678}" type="pres">
      <dgm:prSet presAssocID="{EAA68DDA-9971-4D67-8173-FE893F079BFC}" presName="picture_2" presStyleCnt="0"/>
      <dgm:spPr/>
    </dgm:pt>
    <dgm:pt modelId="{1C51C9AE-9489-446D-95B6-6A051F352036}" type="pres">
      <dgm:prSet presAssocID="{EAA68DDA-9971-4D67-8173-FE893F079BFC}" presName="pictureRepeatNode" presStyleLbl="alignImgPlace1" presStyleIdx="1" presStyleCnt="4"/>
      <dgm:spPr/>
      <dgm:t>
        <a:bodyPr/>
        <a:lstStyle/>
        <a:p>
          <a:endParaRPr lang="ru-RU"/>
        </a:p>
      </dgm:t>
    </dgm:pt>
    <dgm:pt modelId="{DB672D46-E9AE-4370-9C5D-CCF2416F968E}" type="pres">
      <dgm:prSet presAssocID="{B863B93E-41B5-439C-99E6-0FA2CA60B024}" presName="line_2" presStyleLbl="parChTrans1D1" presStyleIdx="0" presStyleCnt="3"/>
      <dgm:spPr/>
    </dgm:pt>
    <dgm:pt modelId="{A666940B-AACB-44F4-87CB-5B7720EFDC05}" type="pres">
      <dgm:prSet presAssocID="{B863B93E-41B5-439C-99E6-0FA2CA60B024}" presName="textparent_2" presStyleLbl="node1" presStyleIdx="0" presStyleCnt="0"/>
      <dgm:spPr/>
    </dgm:pt>
    <dgm:pt modelId="{EB90654B-169C-4A41-AE29-5F7B4DFEA811}" type="pres">
      <dgm:prSet presAssocID="{B863B93E-41B5-439C-99E6-0FA2CA60B024}" presName="text_2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B259D4-17D8-499A-A4B2-7275F9A86ED4}" type="pres">
      <dgm:prSet presAssocID="{3F0E65EA-1CBF-4DB4-ADD1-645E613E74B9}" presName="picture_3" presStyleCnt="0"/>
      <dgm:spPr/>
    </dgm:pt>
    <dgm:pt modelId="{EEAD3876-4F8B-4AE4-A93D-E77C4D567306}" type="pres">
      <dgm:prSet presAssocID="{3F0E65EA-1CBF-4DB4-ADD1-645E613E74B9}" presName="pictureRepeatNode" presStyleLbl="alignImgPlace1" presStyleIdx="2" presStyleCnt="4"/>
      <dgm:spPr/>
      <dgm:t>
        <a:bodyPr/>
        <a:lstStyle/>
        <a:p>
          <a:endParaRPr lang="ru-RU"/>
        </a:p>
      </dgm:t>
    </dgm:pt>
    <dgm:pt modelId="{F44C9696-B2D0-4807-98A6-7374E1EF7CEB}" type="pres">
      <dgm:prSet presAssocID="{A05DEA83-F654-4067-93F3-3103CB422446}" presName="line_3" presStyleLbl="parChTrans1D1" presStyleIdx="1" presStyleCnt="3"/>
      <dgm:spPr/>
    </dgm:pt>
    <dgm:pt modelId="{A0BB2A25-9AF9-45BA-BF26-102FE766C219}" type="pres">
      <dgm:prSet presAssocID="{A05DEA83-F654-4067-93F3-3103CB422446}" presName="textparent_3" presStyleLbl="node1" presStyleIdx="0" presStyleCnt="0"/>
      <dgm:spPr/>
    </dgm:pt>
    <dgm:pt modelId="{0BB47242-6E09-44C7-96EA-70F6C59D93B6}" type="pres">
      <dgm:prSet presAssocID="{A05DEA83-F654-4067-93F3-3103CB422446}" presName="text_3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DC4A9F-A484-4EEB-8CBC-79547F6A2427}" type="pres">
      <dgm:prSet presAssocID="{8FEDCDA0-B672-4E61-8C24-BE0C31BE85C4}" presName="picture_4" presStyleCnt="0"/>
      <dgm:spPr/>
    </dgm:pt>
    <dgm:pt modelId="{FA2AF5D1-D3A9-4F0E-83B4-AF43BA68E5DF}" type="pres">
      <dgm:prSet presAssocID="{8FEDCDA0-B672-4E61-8C24-BE0C31BE85C4}" presName="pictureRepeatNode" presStyleLbl="alignImgPlace1" presStyleIdx="3" presStyleCnt="4"/>
      <dgm:spPr/>
      <dgm:t>
        <a:bodyPr/>
        <a:lstStyle/>
        <a:p>
          <a:endParaRPr lang="ru-RU"/>
        </a:p>
      </dgm:t>
    </dgm:pt>
    <dgm:pt modelId="{CE3F136B-7DB7-47F9-89C8-AEA48B45A816}" type="pres">
      <dgm:prSet presAssocID="{ADC9CE8D-CBE4-4C9F-A9F2-D19FDBFBC3B7}" presName="line_4" presStyleLbl="parChTrans1D1" presStyleIdx="2" presStyleCnt="3"/>
      <dgm:spPr/>
    </dgm:pt>
    <dgm:pt modelId="{9F634A35-3EF7-4F94-B460-6AA8D6005272}" type="pres">
      <dgm:prSet presAssocID="{ADC9CE8D-CBE4-4C9F-A9F2-D19FDBFBC3B7}" presName="textparent_4" presStyleLbl="node1" presStyleIdx="0" presStyleCnt="0"/>
      <dgm:spPr/>
    </dgm:pt>
    <dgm:pt modelId="{3FD23551-91A4-4782-8149-3B3A024F302B}" type="pres">
      <dgm:prSet presAssocID="{ADC9CE8D-CBE4-4C9F-A9F2-D19FDBFBC3B7}" presName="text_4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58F0711-0818-4F47-9830-DC0C68C61EE2}" type="presOf" srcId="{EAA68DDA-9971-4D67-8173-FE893F079BFC}" destId="{1C51C9AE-9489-446D-95B6-6A051F352036}" srcOrd="0" destOrd="0" presId="urn:microsoft.com/office/officeart/2008/layout/CircularPictureCallout"/>
    <dgm:cxn modelId="{5BA045BF-11E1-496D-94A3-3FCB6362F5F8}" type="presOf" srcId="{3F0E65EA-1CBF-4DB4-ADD1-645E613E74B9}" destId="{EEAD3876-4F8B-4AE4-A93D-E77C4D567306}" srcOrd="0" destOrd="0" presId="urn:microsoft.com/office/officeart/2008/layout/CircularPictureCallout"/>
    <dgm:cxn modelId="{B524469C-6313-4860-BB4D-0EA22CA1817A}" srcId="{080F5BB6-53F8-4DCF-ADD2-268DF3222311}" destId="{B863B93E-41B5-439C-99E6-0FA2CA60B024}" srcOrd="1" destOrd="0" parTransId="{204BADF9-40CE-4FA5-A3D0-41066B098207}" sibTransId="{EAA68DDA-9971-4D67-8173-FE893F079BFC}"/>
    <dgm:cxn modelId="{B049B990-E8B5-4BE6-9BB5-6E901262734A}" type="presOf" srcId="{8FEDCDA0-B672-4E61-8C24-BE0C31BE85C4}" destId="{FA2AF5D1-D3A9-4F0E-83B4-AF43BA68E5DF}" srcOrd="0" destOrd="0" presId="urn:microsoft.com/office/officeart/2008/layout/CircularPictureCallout"/>
    <dgm:cxn modelId="{3DB81A68-4367-4442-9FA9-1334BDACA3A4}" type="presOf" srcId="{B863B93E-41B5-439C-99E6-0FA2CA60B024}" destId="{EB90654B-169C-4A41-AE29-5F7B4DFEA811}" srcOrd="0" destOrd="0" presId="urn:microsoft.com/office/officeart/2008/layout/CircularPictureCallout"/>
    <dgm:cxn modelId="{458A317D-1297-4499-AA4A-0C580B528BCE}" type="presOf" srcId="{A8BF5553-D403-4445-B6F8-9D52E0C65357}" destId="{61DC04E0-9169-46D4-BD49-962825830A06}" srcOrd="0" destOrd="0" presId="urn:microsoft.com/office/officeart/2008/layout/CircularPictureCallout"/>
    <dgm:cxn modelId="{B9D7B2BF-6241-49AB-A2E6-948A388706C9}" srcId="{080F5BB6-53F8-4DCF-ADD2-268DF3222311}" destId="{A05DEA83-F654-4067-93F3-3103CB422446}" srcOrd="2" destOrd="0" parTransId="{3AABD37A-C691-4E04-A65E-29D6B9280DF3}" sibTransId="{3F0E65EA-1CBF-4DB4-ADD1-645E613E74B9}"/>
    <dgm:cxn modelId="{19F8D31A-0489-4962-96B3-9532A525D7F9}" srcId="{080F5BB6-53F8-4DCF-ADD2-268DF3222311}" destId="{A8BF5553-D403-4445-B6F8-9D52E0C65357}" srcOrd="0" destOrd="0" parTransId="{E2086CB7-10D1-4EB1-A4E9-9A8E3173391C}" sibTransId="{A5529293-D8E8-44F2-A873-5526F7347075}"/>
    <dgm:cxn modelId="{2F94B7EF-4A6B-40EC-9F90-330506D51009}" type="presOf" srcId="{A05DEA83-F654-4067-93F3-3103CB422446}" destId="{0BB47242-6E09-44C7-96EA-70F6C59D93B6}" srcOrd="0" destOrd="0" presId="urn:microsoft.com/office/officeart/2008/layout/CircularPictureCallout"/>
    <dgm:cxn modelId="{3786BD3C-6F85-43AE-902E-07D08002E6F6}" type="presOf" srcId="{A5529293-D8E8-44F2-A873-5526F7347075}" destId="{0A83EDAC-CDC2-409D-B53D-4E5BA7F59C7E}" srcOrd="0" destOrd="0" presId="urn:microsoft.com/office/officeart/2008/layout/CircularPictureCallout"/>
    <dgm:cxn modelId="{5568A8A6-0ACA-439E-86EE-80B237F71AAD}" type="presOf" srcId="{080F5BB6-53F8-4DCF-ADD2-268DF3222311}" destId="{E64AFB3E-9B99-4B35-8934-E66131E2C2EB}" srcOrd="0" destOrd="0" presId="urn:microsoft.com/office/officeart/2008/layout/CircularPictureCallout"/>
    <dgm:cxn modelId="{9289D804-DEA7-4C80-B57E-452FC8D2BDC1}" type="presOf" srcId="{ADC9CE8D-CBE4-4C9F-A9F2-D19FDBFBC3B7}" destId="{3FD23551-91A4-4782-8149-3B3A024F302B}" srcOrd="0" destOrd="0" presId="urn:microsoft.com/office/officeart/2008/layout/CircularPictureCallout"/>
    <dgm:cxn modelId="{191D7525-8524-4B51-8CFE-6D7E26EAC2C6}" srcId="{080F5BB6-53F8-4DCF-ADD2-268DF3222311}" destId="{ADC9CE8D-CBE4-4C9F-A9F2-D19FDBFBC3B7}" srcOrd="3" destOrd="0" parTransId="{FE2B4EB9-D644-43B8-A780-F4B4C86071AA}" sibTransId="{8FEDCDA0-B672-4E61-8C24-BE0C31BE85C4}"/>
    <dgm:cxn modelId="{9607CCC1-466B-44FC-B73F-5FF187BB1508}" type="presParOf" srcId="{E64AFB3E-9B99-4B35-8934-E66131E2C2EB}" destId="{6AE3092F-9582-4B5D-A85A-A10604D7277E}" srcOrd="0" destOrd="0" presId="urn:microsoft.com/office/officeart/2008/layout/CircularPictureCallout"/>
    <dgm:cxn modelId="{7B1E4A71-B288-479B-BCFB-10AE82EEF989}" type="presParOf" srcId="{6AE3092F-9582-4B5D-A85A-A10604D7277E}" destId="{2BD33427-91D8-434F-8E53-62C9C588D3C4}" srcOrd="0" destOrd="0" presId="urn:microsoft.com/office/officeart/2008/layout/CircularPictureCallout"/>
    <dgm:cxn modelId="{94BA2A12-C031-4E9E-9B68-EE59687E41F9}" type="presParOf" srcId="{2BD33427-91D8-434F-8E53-62C9C588D3C4}" destId="{0A83EDAC-CDC2-409D-B53D-4E5BA7F59C7E}" srcOrd="0" destOrd="0" presId="urn:microsoft.com/office/officeart/2008/layout/CircularPictureCallout"/>
    <dgm:cxn modelId="{6D785333-3E5B-4DA0-ADA0-B574BFEE5AAB}" type="presParOf" srcId="{6AE3092F-9582-4B5D-A85A-A10604D7277E}" destId="{61DC04E0-9169-46D4-BD49-962825830A06}" srcOrd="1" destOrd="0" presId="urn:microsoft.com/office/officeart/2008/layout/CircularPictureCallout"/>
    <dgm:cxn modelId="{2CF3B52F-C3FA-4B9C-A806-8C0ECEDAA244}" type="presParOf" srcId="{6AE3092F-9582-4B5D-A85A-A10604D7277E}" destId="{DB5B122C-C998-4FA1-AC08-B456502B2678}" srcOrd="2" destOrd="0" presId="urn:microsoft.com/office/officeart/2008/layout/CircularPictureCallout"/>
    <dgm:cxn modelId="{23207483-19DE-4F94-9167-A79358457B5C}" type="presParOf" srcId="{DB5B122C-C998-4FA1-AC08-B456502B2678}" destId="{1C51C9AE-9489-446D-95B6-6A051F352036}" srcOrd="0" destOrd="0" presId="urn:microsoft.com/office/officeart/2008/layout/CircularPictureCallout"/>
    <dgm:cxn modelId="{BC323C3F-0DBA-44BE-BE14-3B9C8E8B7DC7}" type="presParOf" srcId="{6AE3092F-9582-4B5D-A85A-A10604D7277E}" destId="{DB672D46-E9AE-4370-9C5D-CCF2416F968E}" srcOrd="3" destOrd="0" presId="urn:microsoft.com/office/officeart/2008/layout/CircularPictureCallout"/>
    <dgm:cxn modelId="{B89D8C86-4068-491E-831A-E1C2CA394A83}" type="presParOf" srcId="{6AE3092F-9582-4B5D-A85A-A10604D7277E}" destId="{A666940B-AACB-44F4-87CB-5B7720EFDC05}" srcOrd="4" destOrd="0" presId="urn:microsoft.com/office/officeart/2008/layout/CircularPictureCallout"/>
    <dgm:cxn modelId="{295D4002-FC2F-469B-B747-6BF2AB5716E0}" type="presParOf" srcId="{A666940B-AACB-44F4-87CB-5B7720EFDC05}" destId="{EB90654B-169C-4A41-AE29-5F7B4DFEA811}" srcOrd="0" destOrd="0" presId="urn:microsoft.com/office/officeart/2008/layout/CircularPictureCallout"/>
    <dgm:cxn modelId="{647BD8F3-415B-40CC-9ADF-6A0DF76B0290}" type="presParOf" srcId="{6AE3092F-9582-4B5D-A85A-A10604D7277E}" destId="{FAB259D4-17D8-499A-A4B2-7275F9A86ED4}" srcOrd="5" destOrd="0" presId="urn:microsoft.com/office/officeart/2008/layout/CircularPictureCallout"/>
    <dgm:cxn modelId="{5CC52C6F-EA64-4026-80B0-1CDF13F6968F}" type="presParOf" srcId="{FAB259D4-17D8-499A-A4B2-7275F9A86ED4}" destId="{EEAD3876-4F8B-4AE4-A93D-E77C4D567306}" srcOrd="0" destOrd="0" presId="urn:microsoft.com/office/officeart/2008/layout/CircularPictureCallout"/>
    <dgm:cxn modelId="{291CD77A-2866-429B-A51A-221F8E17DCD4}" type="presParOf" srcId="{6AE3092F-9582-4B5D-A85A-A10604D7277E}" destId="{F44C9696-B2D0-4807-98A6-7374E1EF7CEB}" srcOrd="6" destOrd="0" presId="urn:microsoft.com/office/officeart/2008/layout/CircularPictureCallout"/>
    <dgm:cxn modelId="{3CC1DBB9-579F-4D92-AF39-78DDC59D7B41}" type="presParOf" srcId="{6AE3092F-9582-4B5D-A85A-A10604D7277E}" destId="{A0BB2A25-9AF9-45BA-BF26-102FE766C219}" srcOrd="7" destOrd="0" presId="urn:microsoft.com/office/officeart/2008/layout/CircularPictureCallout"/>
    <dgm:cxn modelId="{FE7512A3-4B1F-4AF5-B9F9-06258C74A063}" type="presParOf" srcId="{A0BB2A25-9AF9-45BA-BF26-102FE766C219}" destId="{0BB47242-6E09-44C7-96EA-70F6C59D93B6}" srcOrd="0" destOrd="0" presId="urn:microsoft.com/office/officeart/2008/layout/CircularPictureCallout"/>
    <dgm:cxn modelId="{C82BF391-5117-4526-ADA2-B40FF639872F}" type="presParOf" srcId="{6AE3092F-9582-4B5D-A85A-A10604D7277E}" destId="{87DC4A9F-A484-4EEB-8CBC-79547F6A2427}" srcOrd="8" destOrd="0" presId="urn:microsoft.com/office/officeart/2008/layout/CircularPictureCallout"/>
    <dgm:cxn modelId="{4356B36E-FE1B-4EDD-AE92-419E1B3D934A}" type="presParOf" srcId="{87DC4A9F-A484-4EEB-8CBC-79547F6A2427}" destId="{FA2AF5D1-D3A9-4F0E-83B4-AF43BA68E5DF}" srcOrd="0" destOrd="0" presId="urn:microsoft.com/office/officeart/2008/layout/CircularPictureCallout"/>
    <dgm:cxn modelId="{199CF505-2DF3-4103-982C-45B7DAD56F7E}" type="presParOf" srcId="{6AE3092F-9582-4B5D-A85A-A10604D7277E}" destId="{CE3F136B-7DB7-47F9-89C8-AEA48B45A816}" srcOrd="9" destOrd="0" presId="urn:microsoft.com/office/officeart/2008/layout/CircularPictureCallout"/>
    <dgm:cxn modelId="{BB7201BF-58A7-4D32-A97D-52A1AD8CAF26}" type="presParOf" srcId="{6AE3092F-9582-4B5D-A85A-A10604D7277E}" destId="{9F634A35-3EF7-4F94-B460-6AA8D6005272}" srcOrd="10" destOrd="0" presId="urn:microsoft.com/office/officeart/2008/layout/CircularPictureCallout"/>
    <dgm:cxn modelId="{7B5F52BB-641B-4E4C-A18B-3AB68F1E9027}" type="presParOf" srcId="{9F634A35-3EF7-4F94-B460-6AA8D6005272}" destId="{3FD23551-91A4-4782-8149-3B3A024F302B}" srcOrd="0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34E5C1-1D52-4CA1-AEA0-1C1AA64DCB15}" type="doc">
      <dgm:prSet loTypeId="urn:microsoft.com/office/officeart/2008/layout/CircularPictureCallout" loCatId="picture" qsTypeId="urn:microsoft.com/office/officeart/2005/8/quickstyle/3d9" qsCatId="3D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E3970E57-EE07-4228-8D18-AEFA119D2553}">
      <dgm:prSet/>
      <dgm:spPr/>
      <dgm:t>
        <a:bodyPr/>
        <a:lstStyle/>
        <a:p>
          <a:r>
            <a:rPr lang="ru-RU" dirty="0" smtClean="0">
              <a:solidFill>
                <a:schemeClr val="bg2">
                  <a:lumMod val="25000"/>
                </a:schemeClr>
              </a:solidFill>
            </a:rPr>
            <a:t>Эссе</a:t>
          </a:r>
          <a:endParaRPr lang="ru-RU" dirty="0">
            <a:solidFill>
              <a:schemeClr val="bg2">
                <a:lumMod val="25000"/>
              </a:schemeClr>
            </a:solidFill>
          </a:endParaRPr>
        </a:p>
      </dgm:t>
    </dgm:pt>
    <dgm:pt modelId="{49BCC8FE-7CA7-453C-A4E0-1F5CFCE53977}" type="parTrans" cxnId="{D0ABAD48-4031-4C74-9CAD-1C2AB8FB18BF}">
      <dgm:prSet/>
      <dgm:spPr/>
      <dgm:t>
        <a:bodyPr/>
        <a:lstStyle/>
        <a:p>
          <a:endParaRPr lang="ru-RU"/>
        </a:p>
      </dgm:t>
    </dgm:pt>
    <dgm:pt modelId="{5ED9152F-9AC6-460B-81C2-61C98D601418}" type="sibTrans" cxnId="{D0ABAD48-4031-4C74-9CAD-1C2AB8FB18BF}">
      <dgm:prSet/>
      <dgm:spPr/>
      <dgm:t>
        <a:bodyPr/>
        <a:lstStyle/>
        <a:p>
          <a:endParaRPr lang="ru-RU"/>
        </a:p>
      </dgm:t>
    </dgm:pt>
    <dgm:pt modelId="{9BFBD0F9-447F-4B32-8B34-2E163FB23DDA}">
      <dgm:prSet phldrT="[Текст]" custT="1"/>
      <dgm:spPr/>
      <dgm:t>
        <a:bodyPr/>
        <a:lstStyle/>
        <a:p>
          <a:pPr algn="ctr"/>
          <a:r>
            <a:rPr lang="ru-RU" sz="3400" dirty="0" smtClean="0"/>
            <a:t>200-250 </a:t>
          </a:r>
          <a:r>
            <a:rPr lang="ru-RU" sz="3200" dirty="0" smtClean="0"/>
            <a:t>слов</a:t>
          </a:r>
          <a:endParaRPr lang="ru-RU" sz="3200" dirty="0"/>
        </a:p>
      </dgm:t>
    </dgm:pt>
    <dgm:pt modelId="{2B853335-E3C6-48E6-9C55-2929F8DC3F43}" type="parTrans" cxnId="{2142C15F-22DB-4131-9D69-8D0868E16A75}">
      <dgm:prSet/>
      <dgm:spPr/>
      <dgm:t>
        <a:bodyPr/>
        <a:lstStyle/>
        <a:p>
          <a:endParaRPr lang="ru-RU"/>
        </a:p>
      </dgm:t>
    </dgm:pt>
    <dgm:pt modelId="{BC49095D-22BA-4693-957E-20657EFA90AD}" type="sibTrans" cxnId="{2142C15F-22DB-4131-9D69-8D0868E16A75}">
      <dgm:prSet/>
      <dgm:spPr/>
      <dgm:t>
        <a:bodyPr/>
        <a:lstStyle/>
        <a:p>
          <a:endParaRPr lang="ru-RU"/>
        </a:p>
      </dgm:t>
    </dgm:pt>
    <dgm:pt modelId="{7B022A41-EFB2-4E69-8464-B72ACCC71BA6}">
      <dgm:prSet phldrT="[Текст]" custT="1"/>
      <dgm:spPr/>
      <dgm:t>
        <a:bodyPr/>
        <a:lstStyle/>
        <a:p>
          <a:pPr algn="ctr"/>
          <a:r>
            <a:rPr lang="ru-RU" sz="3800" dirty="0" smtClean="0"/>
            <a:t>40 </a:t>
          </a:r>
          <a:r>
            <a:rPr lang="ru-RU" sz="2800" dirty="0" smtClean="0"/>
            <a:t>минут</a:t>
          </a:r>
          <a:endParaRPr lang="ru-RU" sz="2800" dirty="0"/>
        </a:p>
      </dgm:t>
    </dgm:pt>
    <dgm:pt modelId="{9AA6CC54-605B-40AE-9FA4-06BA13015A2A}" type="parTrans" cxnId="{FE6681B3-AB04-4996-AABB-8537EFF6DF08}">
      <dgm:prSet/>
      <dgm:spPr/>
      <dgm:t>
        <a:bodyPr/>
        <a:lstStyle/>
        <a:p>
          <a:endParaRPr lang="ru-RU"/>
        </a:p>
      </dgm:t>
    </dgm:pt>
    <dgm:pt modelId="{42C1D4F8-5E4C-4091-87D4-3F52AA16BBB4}" type="sibTrans" cxnId="{FE6681B3-AB04-4996-AABB-8537EFF6DF08}">
      <dgm:prSet/>
      <dgm:spPr/>
      <dgm:t>
        <a:bodyPr/>
        <a:lstStyle/>
        <a:p>
          <a:endParaRPr lang="ru-RU"/>
        </a:p>
      </dgm:t>
    </dgm:pt>
    <dgm:pt modelId="{DE405143-EECA-46C6-A73F-A0F0A34ACC79}">
      <dgm:prSet phldrT="[Текст]" custT="1"/>
      <dgm:spPr/>
      <dgm:t>
        <a:bodyPr/>
        <a:lstStyle/>
        <a:p>
          <a:pPr algn="ctr"/>
          <a:r>
            <a:rPr lang="ru-RU" sz="2800" dirty="0" smtClean="0"/>
            <a:t>14 баллов</a:t>
          </a:r>
          <a:endParaRPr lang="ru-RU" sz="2800" dirty="0"/>
        </a:p>
      </dgm:t>
    </dgm:pt>
    <dgm:pt modelId="{363ED0BC-9BBF-4EF8-9E53-FF4F15B4BE3A}" type="parTrans" cxnId="{52626AC2-D635-4861-9272-77403A48A23B}">
      <dgm:prSet/>
      <dgm:spPr/>
      <dgm:t>
        <a:bodyPr/>
        <a:lstStyle/>
        <a:p>
          <a:endParaRPr lang="ru-RU"/>
        </a:p>
      </dgm:t>
    </dgm:pt>
    <dgm:pt modelId="{AA903154-AEDC-4698-BF65-0CA5F5F28668}" type="sibTrans" cxnId="{52626AC2-D635-4861-9272-77403A48A23B}">
      <dgm:prSet/>
      <dgm:spPr/>
      <dgm:t>
        <a:bodyPr/>
        <a:lstStyle/>
        <a:p>
          <a:endParaRPr lang="ru-RU"/>
        </a:p>
      </dgm:t>
    </dgm:pt>
    <dgm:pt modelId="{E15C9389-5BF9-4768-83FD-BD779A5E33EC}" type="pres">
      <dgm:prSet presAssocID="{7834E5C1-1D52-4CA1-AEA0-1C1AA64DCB1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1EC4CD0-447F-4EE1-A276-4A79DAE10128}" type="pres">
      <dgm:prSet presAssocID="{7834E5C1-1D52-4CA1-AEA0-1C1AA64DCB15}" presName="Name1" presStyleCnt="0"/>
      <dgm:spPr/>
    </dgm:pt>
    <dgm:pt modelId="{80F7B919-C323-4A7B-A8B6-658B8A6A3EED}" type="pres">
      <dgm:prSet presAssocID="{5ED9152F-9AC6-460B-81C2-61C98D601418}" presName="picture_1" presStyleCnt="0"/>
      <dgm:spPr/>
    </dgm:pt>
    <dgm:pt modelId="{61FD5082-1353-4FD4-BAC1-6EE6424E4749}" type="pres">
      <dgm:prSet presAssocID="{5ED9152F-9AC6-460B-81C2-61C98D601418}" presName="pictureRepeatNode" presStyleLbl="alignImgPlace1" presStyleIdx="0" presStyleCnt="4" custLinFactNeighborX="-496" custLinFactNeighborY="5487"/>
      <dgm:spPr/>
      <dgm:t>
        <a:bodyPr/>
        <a:lstStyle/>
        <a:p>
          <a:endParaRPr lang="ru-RU"/>
        </a:p>
      </dgm:t>
    </dgm:pt>
    <dgm:pt modelId="{D867368C-A50F-44F3-9491-BB8D89C03121}" type="pres">
      <dgm:prSet presAssocID="{E3970E57-EE07-4228-8D18-AEFA119D2553}" presName="text_1" presStyleLbl="node1" presStyleIdx="0" presStyleCnt="0" custScaleY="213528" custLinFactNeighborX="-2819" custLinFactNeighborY="-685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5AC27D-C272-4BAC-83C7-C785D78C5E06}" type="pres">
      <dgm:prSet presAssocID="{BC49095D-22BA-4693-957E-20657EFA90AD}" presName="picture_2" presStyleCnt="0"/>
      <dgm:spPr/>
    </dgm:pt>
    <dgm:pt modelId="{31208990-875E-48B2-8D5A-348788C70000}" type="pres">
      <dgm:prSet presAssocID="{BC49095D-22BA-4693-957E-20657EFA90AD}" presName="pictureRepeatNode" presStyleLbl="alignImgPlace1" presStyleIdx="1" presStyleCnt="4"/>
      <dgm:spPr/>
      <dgm:t>
        <a:bodyPr/>
        <a:lstStyle/>
        <a:p>
          <a:endParaRPr lang="ru-RU"/>
        </a:p>
      </dgm:t>
    </dgm:pt>
    <dgm:pt modelId="{6BB0E90D-E9B3-4BC7-9BE6-0D3574670A86}" type="pres">
      <dgm:prSet presAssocID="{9BFBD0F9-447F-4B32-8B34-2E163FB23DDA}" presName="line_2" presStyleLbl="parChTrans1D1" presStyleIdx="0" presStyleCnt="3"/>
      <dgm:spPr/>
    </dgm:pt>
    <dgm:pt modelId="{51B172D5-8327-4040-869A-D2A1637836E0}" type="pres">
      <dgm:prSet presAssocID="{9BFBD0F9-447F-4B32-8B34-2E163FB23DDA}" presName="textparent_2" presStyleLbl="node1" presStyleIdx="0" presStyleCnt="0"/>
      <dgm:spPr/>
    </dgm:pt>
    <dgm:pt modelId="{ADC773D0-C4D5-4A9A-9065-0BDE121F1534}" type="pres">
      <dgm:prSet presAssocID="{9BFBD0F9-447F-4B32-8B34-2E163FB23DDA}" presName="text_2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8E5D35-780C-4EC7-8BAC-6F89B2BC5AC5}" type="pres">
      <dgm:prSet presAssocID="{42C1D4F8-5E4C-4091-87D4-3F52AA16BBB4}" presName="picture_3" presStyleCnt="0"/>
      <dgm:spPr/>
    </dgm:pt>
    <dgm:pt modelId="{9FCF169F-9765-43E5-9FA0-9BD3F0A9EBD4}" type="pres">
      <dgm:prSet presAssocID="{42C1D4F8-5E4C-4091-87D4-3F52AA16BBB4}" presName="pictureRepeatNode" presStyleLbl="alignImgPlace1" presStyleIdx="2" presStyleCnt="4"/>
      <dgm:spPr/>
      <dgm:t>
        <a:bodyPr/>
        <a:lstStyle/>
        <a:p>
          <a:endParaRPr lang="ru-RU"/>
        </a:p>
      </dgm:t>
    </dgm:pt>
    <dgm:pt modelId="{9006AEDB-55D4-422F-B590-13660C7401C8}" type="pres">
      <dgm:prSet presAssocID="{7B022A41-EFB2-4E69-8464-B72ACCC71BA6}" presName="line_3" presStyleLbl="parChTrans1D1" presStyleIdx="1" presStyleCnt="3"/>
      <dgm:spPr/>
    </dgm:pt>
    <dgm:pt modelId="{FF69F08E-C248-4432-9218-C8DCE7913ABA}" type="pres">
      <dgm:prSet presAssocID="{7B022A41-EFB2-4E69-8464-B72ACCC71BA6}" presName="textparent_3" presStyleLbl="node1" presStyleIdx="0" presStyleCnt="0"/>
      <dgm:spPr/>
    </dgm:pt>
    <dgm:pt modelId="{94DC4216-3A72-4B5E-8C21-91B7A922F732}" type="pres">
      <dgm:prSet presAssocID="{7B022A41-EFB2-4E69-8464-B72ACCC71BA6}" presName="text_3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D012E0-0657-4AD7-860E-CB367C74AAFC}" type="pres">
      <dgm:prSet presAssocID="{AA903154-AEDC-4698-BF65-0CA5F5F28668}" presName="picture_4" presStyleCnt="0"/>
      <dgm:spPr/>
    </dgm:pt>
    <dgm:pt modelId="{99925413-6634-4164-9B07-FE242296F78E}" type="pres">
      <dgm:prSet presAssocID="{AA903154-AEDC-4698-BF65-0CA5F5F28668}" presName="pictureRepeatNode" presStyleLbl="alignImgPlace1" presStyleIdx="3" presStyleCnt="4"/>
      <dgm:spPr/>
      <dgm:t>
        <a:bodyPr/>
        <a:lstStyle/>
        <a:p>
          <a:endParaRPr lang="ru-RU"/>
        </a:p>
      </dgm:t>
    </dgm:pt>
    <dgm:pt modelId="{A2A9975B-922B-42A9-AA66-45C5386112DB}" type="pres">
      <dgm:prSet presAssocID="{DE405143-EECA-46C6-A73F-A0F0A34ACC79}" presName="line_4" presStyleLbl="parChTrans1D1" presStyleIdx="2" presStyleCnt="3"/>
      <dgm:spPr/>
    </dgm:pt>
    <dgm:pt modelId="{3533FA73-CBC4-431E-9ABE-1F42AE9B8C47}" type="pres">
      <dgm:prSet presAssocID="{DE405143-EECA-46C6-A73F-A0F0A34ACC79}" presName="textparent_4" presStyleLbl="node1" presStyleIdx="0" presStyleCnt="0"/>
      <dgm:spPr/>
    </dgm:pt>
    <dgm:pt modelId="{67B87995-A5A0-4DD4-8A51-BB9A881D2627}" type="pres">
      <dgm:prSet presAssocID="{DE405143-EECA-46C6-A73F-A0F0A34ACC79}" presName="text_4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2C26821-B507-4EC0-AA48-43C44B585395}" type="presOf" srcId="{5ED9152F-9AC6-460B-81C2-61C98D601418}" destId="{61FD5082-1353-4FD4-BAC1-6EE6424E4749}" srcOrd="0" destOrd="0" presId="urn:microsoft.com/office/officeart/2008/layout/CircularPictureCallout"/>
    <dgm:cxn modelId="{D0ABAD48-4031-4C74-9CAD-1C2AB8FB18BF}" srcId="{7834E5C1-1D52-4CA1-AEA0-1C1AA64DCB15}" destId="{E3970E57-EE07-4228-8D18-AEFA119D2553}" srcOrd="0" destOrd="0" parTransId="{49BCC8FE-7CA7-453C-A4E0-1F5CFCE53977}" sibTransId="{5ED9152F-9AC6-460B-81C2-61C98D601418}"/>
    <dgm:cxn modelId="{2142C15F-22DB-4131-9D69-8D0868E16A75}" srcId="{7834E5C1-1D52-4CA1-AEA0-1C1AA64DCB15}" destId="{9BFBD0F9-447F-4B32-8B34-2E163FB23DDA}" srcOrd="1" destOrd="0" parTransId="{2B853335-E3C6-48E6-9C55-2929F8DC3F43}" sibTransId="{BC49095D-22BA-4693-957E-20657EFA90AD}"/>
    <dgm:cxn modelId="{C21686D6-862D-4AED-AD9B-01734764C82E}" type="presOf" srcId="{7B022A41-EFB2-4E69-8464-B72ACCC71BA6}" destId="{94DC4216-3A72-4B5E-8C21-91B7A922F732}" srcOrd="0" destOrd="0" presId="urn:microsoft.com/office/officeart/2008/layout/CircularPictureCallout"/>
    <dgm:cxn modelId="{DF604B4A-E813-4D98-9ED9-D4D6C258BC44}" type="presOf" srcId="{AA903154-AEDC-4698-BF65-0CA5F5F28668}" destId="{99925413-6634-4164-9B07-FE242296F78E}" srcOrd="0" destOrd="0" presId="urn:microsoft.com/office/officeart/2008/layout/CircularPictureCallout"/>
    <dgm:cxn modelId="{166190A4-9AD5-4B3F-9187-9C9A4ECD1C9F}" type="presOf" srcId="{DE405143-EECA-46C6-A73F-A0F0A34ACC79}" destId="{67B87995-A5A0-4DD4-8A51-BB9A881D2627}" srcOrd="0" destOrd="0" presId="urn:microsoft.com/office/officeart/2008/layout/CircularPictureCallout"/>
    <dgm:cxn modelId="{584811AD-6CCB-4531-B41D-D9378BC9B168}" type="presOf" srcId="{7834E5C1-1D52-4CA1-AEA0-1C1AA64DCB15}" destId="{E15C9389-5BF9-4768-83FD-BD779A5E33EC}" srcOrd="0" destOrd="0" presId="urn:microsoft.com/office/officeart/2008/layout/CircularPictureCallout"/>
    <dgm:cxn modelId="{02B4A014-764D-4CCA-8F4B-12B46FBD4FCF}" type="presOf" srcId="{9BFBD0F9-447F-4B32-8B34-2E163FB23DDA}" destId="{ADC773D0-C4D5-4A9A-9065-0BDE121F1534}" srcOrd="0" destOrd="0" presId="urn:microsoft.com/office/officeart/2008/layout/CircularPictureCallout"/>
    <dgm:cxn modelId="{6E6923CD-8B14-420F-8487-88AC8DC6AEB0}" type="presOf" srcId="{42C1D4F8-5E4C-4091-87D4-3F52AA16BBB4}" destId="{9FCF169F-9765-43E5-9FA0-9BD3F0A9EBD4}" srcOrd="0" destOrd="0" presId="urn:microsoft.com/office/officeart/2008/layout/CircularPictureCallout"/>
    <dgm:cxn modelId="{52626AC2-D635-4861-9272-77403A48A23B}" srcId="{7834E5C1-1D52-4CA1-AEA0-1C1AA64DCB15}" destId="{DE405143-EECA-46C6-A73F-A0F0A34ACC79}" srcOrd="3" destOrd="0" parTransId="{363ED0BC-9BBF-4EF8-9E53-FF4F15B4BE3A}" sibTransId="{AA903154-AEDC-4698-BF65-0CA5F5F28668}"/>
    <dgm:cxn modelId="{AE6D469D-5425-4AE6-BA13-DFC377B9AF9C}" type="presOf" srcId="{BC49095D-22BA-4693-957E-20657EFA90AD}" destId="{31208990-875E-48B2-8D5A-348788C70000}" srcOrd="0" destOrd="0" presId="urn:microsoft.com/office/officeart/2008/layout/CircularPictureCallout"/>
    <dgm:cxn modelId="{FE6681B3-AB04-4996-AABB-8537EFF6DF08}" srcId="{7834E5C1-1D52-4CA1-AEA0-1C1AA64DCB15}" destId="{7B022A41-EFB2-4E69-8464-B72ACCC71BA6}" srcOrd="2" destOrd="0" parTransId="{9AA6CC54-605B-40AE-9FA4-06BA13015A2A}" sibTransId="{42C1D4F8-5E4C-4091-87D4-3F52AA16BBB4}"/>
    <dgm:cxn modelId="{33B9333A-555C-4476-BA7F-8EBADAF6B7E7}" type="presOf" srcId="{E3970E57-EE07-4228-8D18-AEFA119D2553}" destId="{D867368C-A50F-44F3-9491-BB8D89C03121}" srcOrd="0" destOrd="0" presId="urn:microsoft.com/office/officeart/2008/layout/CircularPictureCallout"/>
    <dgm:cxn modelId="{4C78A76E-68C4-44C6-8AAD-B892317FFE72}" type="presParOf" srcId="{E15C9389-5BF9-4768-83FD-BD779A5E33EC}" destId="{91EC4CD0-447F-4EE1-A276-4A79DAE10128}" srcOrd="0" destOrd="0" presId="urn:microsoft.com/office/officeart/2008/layout/CircularPictureCallout"/>
    <dgm:cxn modelId="{1E3324F5-BBBE-47D5-A7B4-572F780F6AB7}" type="presParOf" srcId="{91EC4CD0-447F-4EE1-A276-4A79DAE10128}" destId="{80F7B919-C323-4A7B-A8B6-658B8A6A3EED}" srcOrd="0" destOrd="0" presId="urn:microsoft.com/office/officeart/2008/layout/CircularPictureCallout"/>
    <dgm:cxn modelId="{46A095DC-51F0-4AD1-8AD3-E2EDF1A004F4}" type="presParOf" srcId="{80F7B919-C323-4A7B-A8B6-658B8A6A3EED}" destId="{61FD5082-1353-4FD4-BAC1-6EE6424E4749}" srcOrd="0" destOrd="0" presId="urn:microsoft.com/office/officeart/2008/layout/CircularPictureCallout"/>
    <dgm:cxn modelId="{41913618-07DF-45E2-A48B-CCAAB6FEE8D1}" type="presParOf" srcId="{91EC4CD0-447F-4EE1-A276-4A79DAE10128}" destId="{D867368C-A50F-44F3-9491-BB8D89C03121}" srcOrd="1" destOrd="0" presId="urn:microsoft.com/office/officeart/2008/layout/CircularPictureCallout"/>
    <dgm:cxn modelId="{F288EED3-19D8-4AB2-982C-5E8B81666E1B}" type="presParOf" srcId="{91EC4CD0-447F-4EE1-A276-4A79DAE10128}" destId="{C85AC27D-C272-4BAC-83C7-C785D78C5E06}" srcOrd="2" destOrd="0" presId="urn:microsoft.com/office/officeart/2008/layout/CircularPictureCallout"/>
    <dgm:cxn modelId="{AE5FABA3-26E6-4D8F-BCB1-90FEB30E8D3C}" type="presParOf" srcId="{C85AC27D-C272-4BAC-83C7-C785D78C5E06}" destId="{31208990-875E-48B2-8D5A-348788C70000}" srcOrd="0" destOrd="0" presId="urn:microsoft.com/office/officeart/2008/layout/CircularPictureCallout"/>
    <dgm:cxn modelId="{1AFC05E4-DECA-4F62-8BCD-D5AC4D1545FA}" type="presParOf" srcId="{91EC4CD0-447F-4EE1-A276-4A79DAE10128}" destId="{6BB0E90D-E9B3-4BC7-9BE6-0D3574670A86}" srcOrd="3" destOrd="0" presId="urn:microsoft.com/office/officeart/2008/layout/CircularPictureCallout"/>
    <dgm:cxn modelId="{C5F8795E-3817-45F2-BF72-910226528AC1}" type="presParOf" srcId="{91EC4CD0-447F-4EE1-A276-4A79DAE10128}" destId="{51B172D5-8327-4040-869A-D2A1637836E0}" srcOrd="4" destOrd="0" presId="urn:microsoft.com/office/officeart/2008/layout/CircularPictureCallout"/>
    <dgm:cxn modelId="{5BB6B61A-91B7-4600-A384-889CB0F29681}" type="presParOf" srcId="{51B172D5-8327-4040-869A-D2A1637836E0}" destId="{ADC773D0-C4D5-4A9A-9065-0BDE121F1534}" srcOrd="0" destOrd="0" presId="urn:microsoft.com/office/officeart/2008/layout/CircularPictureCallout"/>
    <dgm:cxn modelId="{048D7897-7BE0-448D-BCD9-30EB77A341CC}" type="presParOf" srcId="{91EC4CD0-447F-4EE1-A276-4A79DAE10128}" destId="{2D8E5D35-780C-4EC7-8BAC-6F89B2BC5AC5}" srcOrd="5" destOrd="0" presId="urn:microsoft.com/office/officeart/2008/layout/CircularPictureCallout"/>
    <dgm:cxn modelId="{AFCC41DE-A2AD-4E90-A68F-E2F4B9543548}" type="presParOf" srcId="{2D8E5D35-780C-4EC7-8BAC-6F89B2BC5AC5}" destId="{9FCF169F-9765-43E5-9FA0-9BD3F0A9EBD4}" srcOrd="0" destOrd="0" presId="urn:microsoft.com/office/officeart/2008/layout/CircularPictureCallout"/>
    <dgm:cxn modelId="{1AB00A5A-2960-4900-8AB6-A239B8CEFAF8}" type="presParOf" srcId="{91EC4CD0-447F-4EE1-A276-4A79DAE10128}" destId="{9006AEDB-55D4-422F-B590-13660C7401C8}" srcOrd="6" destOrd="0" presId="urn:microsoft.com/office/officeart/2008/layout/CircularPictureCallout"/>
    <dgm:cxn modelId="{AEF4A780-6ADF-4A9C-9DFF-A945E42DD252}" type="presParOf" srcId="{91EC4CD0-447F-4EE1-A276-4A79DAE10128}" destId="{FF69F08E-C248-4432-9218-C8DCE7913ABA}" srcOrd="7" destOrd="0" presId="urn:microsoft.com/office/officeart/2008/layout/CircularPictureCallout"/>
    <dgm:cxn modelId="{91EEE709-78FD-4680-ACD3-3F51F0B841AC}" type="presParOf" srcId="{FF69F08E-C248-4432-9218-C8DCE7913ABA}" destId="{94DC4216-3A72-4B5E-8C21-91B7A922F732}" srcOrd="0" destOrd="0" presId="urn:microsoft.com/office/officeart/2008/layout/CircularPictureCallout"/>
    <dgm:cxn modelId="{6302BFDC-B265-4856-81A5-1DC7173F7ABA}" type="presParOf" srcId="{91EC4CD0-447F-4EE1-A276-4A79DAE10128}" destId="{20D012E0-0657-4AD7-860E-CB367C74AAFC}" srcOrd="8" destOrd="0" presId="urn:microsoft.com/office/officeart/2008/layout/CircularPictureCallout"/>
    <dgm:cxn modelId="{CC2A4C0D-C01B-4E74-BDBF-73817ADBA8E8}" type="presParOf" srcId="{20D012E0-0657-4AD7-860E-CB367C74AAFC}" destId="{99925413-6634-4164-9B07-FE242296F78E}" srcOrd="0" destOrd="0" presId="urn:microsoft.com/office/officeart/2008/layout/CircularPictureCallout"/>
    <dgm:cxn modelId="{946682DE-D33D-456E-8C05-3886E9801E6C}" type="presParOf" srcId="{91EC4CD0-447F-4EE1-A276-4A79DAE10128}" destId="{A2A9975B-922B-42A9-AA66-45C5386112DB}" srcOrd="9" destOrd="0" presId="urn:microsoft.com/office/officeart/2008/layout/CircularPictureCallout"/>
    <dgm:cxn modelId="{3269E52E-3009-4F2D-90B6-A8D8F4454B5C}" type="presParOf" srcId="{91EC4CD0-447F-4EE1-A276-4A79DAE10128}" destId="{3533FA73-CBC4-431E-9ABE-1F42AE9B8C47}" srcOrd="10" destOrd="0" presId="urn:microsoft.com/office/officeart/2008/layout/CircularPictureCallout"/>
    <dgm:cxn modelId="{24634C14-83F5-4BBB-9E00-0BE1B8B6D516}" type="presParOf" srcId="{3533FA73-CBC4-431E-9ABE-1F42AE9B8C47}" destId="{67B87995-A5A0-4DD4-8A51-BB9A881D2627}" srcOrd="0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3F136B-7DB7-47F9-89C8-AEA48B45A816}">
      <dsp:nvSpPr>
        <dsp:cNvPr id="0" name=""/>
        <dsp:cNvSpPr/>
      </dsp:nvSpPr>
      <dsp:spPr>
        <a:xfrm>
          <a:off x="1953214" y="3851525"/>
          <a:ext cx="3922053" cy="0"/>
        </a:xfrm>
        <a:prstGeom prst="line">
          <a:avLst/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4C9696-B2D0-4807-98A6-7374E1EF7CEB}">
      <dsp:nvSpPr>
        <dsp:cNvPr id="0" name=""/>
        <dsp:cNvSpPr/>
      </dsp:nvSpPr>
      <dsp:spPr>
        <a:xfrm>
          <a:off x="1953214" y="2484276"/>
          <a:ext cx="3359528" cy="0"/>
        </a:xfrm>
        <a:prstGeom prst="line">
          <a:avLst/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672D46-E9AE-4370-9C5D-CCF2416F968E}">
      <dsp:nvSpPr>
        <dsp:cNvPr id="0" name=""/>
        <dsp:cNvSpPr/>
      </dsp:nvSpPr>
      <dsp:spPr>
        <a:xfrm>
          <a:off x="1953214" y="1117026"/>
          <a:ext cx="3922053" cy="0"/>
        </a:xfrm>
        <a:prstGeom prst="line">
          <a:avLst/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83EDAC-CDC2-409D-B53D-4E5BA7F59C7E}">
      <dsp:nvSpPr>
        <dsp:cNvPr id="0" name=""/>
        <dsp:cNvSpPr/>
      </dsp:nvSpPr>
      <dsp:spPr>
        <a:xfrm>
          <a:off x="360055" y="792089"/>
          <a:ext cx="3906428" cy="390642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DC04E0-9169-46D4-BD49-962825830A06}">
      <dsp:nvSpPr>
        <dsp:cNvPr id="0" name=""/>
        <dsp:cNvSpPr/>
      </dsp:nvSpPr>
      <dsp:spPr>
        <a:xfrm>
          <a:off x="306663" y="2036621"/>
          <a:ext cx="3130092" cy="1667310"/>
        </a:xfrm>
        <a:prstGeom prst="rect">
          <a:avLst/>
        </a:prstGeom>
        <a:noFill/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  <a:sp3d extrusionH="28000" prstMaterial="matte"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bg2">
                  <a:lumMod val="25000"/>
                </a:schemeClr>
              </a:solidFill>
            </a:rPr>
            <a:t>ПИСЬМО ЛИЧНОГО ХАРАКТЕРА</a:t>
          </a:r>
          <a:endParaRPr lang="ru-RU" sz="3200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306663" y="2036621"/>
        <a:ext cx="3130092" cy="1667310"/>
      </dsp:txXfrm>
    </dsp:sp>
    <dsp:sp modelId="{1C51C9AE-9489-446D-95B6-6A051F352036}">
      <dsp:nvSpPr>
        <dsp:cNvPr id="0" name=""/>
        <dsp:cNvSpPr/>
      </dsp:nvSpPr>
      <dsp:spPr>
        <a:xfrm>
          <a:off x="5289303" y="531061"/>
          <a:ext cx="1171928" cy="117192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90654B-169C-4A41-AE29-5F7B4DFEA811}">
      <dsp:nvSpPr>
        <dsp:cNvPr id="0" name=""/>
        <dsp:cNvSpPr/>
      </dsp:nvSpPr>
      <dsp:spPr>
        <a:xfrm>
          <a:off x="6461231" y="531061"/>
          <a:ext cx="1351624" cy="1171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0" rIns="106680" bIns="0" numCol="1" spcCol="1270" anchor="ctr" anchorCtr="0">
          <a:noAutofit/>
          <a:sp3d extrusionH="28000" prstMaterial="matte"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100-140 слов</a:t>
          </a:r>
          <a:endParaRPr lang="ru-RU" sz="2800" kern="1200" dirty="0"/>
        </a:p>
      </dsp:txBody>
      <dsp:txXfrm>
        <a:off x="6461231" y="531061"/>
        <a:ext cx="1351624" cy="1171928"/>
      </dsp:txXfrm>
    </dsp:sp>
    <dsp:sp modelId="{EEAD3876-4F8B-4AE4-A93D-E77C4D567306}">
      <dsp:nvSpPr>
        <dsp:cNvPr id="0" name=""/>
        <dsp:cNvSpPr/>
      </dsp:nvSpPr>
      <dsp:spPr>
        <a:xfrm>
          <a:off x="4726777" y="1898311"/>
          <a:ext cx="1171928" cy="117192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B47242-6E09-44C7-96EA-70F6C59D93B6}">
      <dsp:nvSpPr>
        <dsp:cNvPr id="0" name=""/>
        <dsp:cNvSpPr/>
      </dsp:nvSpPr>
      <dsp:spPr>
        <a:xfrm>
          <a:off x="5898706" y="1898311"/>
          <a:ext cx="998946" cy="1171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0" rIns="91440" bIns="0" numCol="1" spcCol="1270" anchor="ctr" anchorCtr="0">
          <a:noAutofit/>
          <a:sp3d extrusionH="28000" prstMaterial="matte"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20 минут</a:t>
          </a:r>
          <a:endParaRPr lang="ru-RU" sz="2400" kern="1200" dirty="0"/>
        </a:p>
      </dsp:txBody>
      <dsp:txXfrm>
        <a:off x="5898706" y="1898311"/>
        <a:ext cx="998946" cy="1171928"/>
      </dsp:txXfrm>
    </dsp:sp>
    <dsp:sp modelId="{FA2AF5D1-D3A9-4F0E-83B4-AF43BA68E5DF}">
      <dsp:nvSpPr>
        <dsp:cNvPr id="0" name=""/>
        <dsp:cNvSpPr/>
      </dsp:nvSpPr>
      <dsp:spPr>
        <a:xfrm>
          <a:off x="5289303" y="3265561"/>
          <a:ext cx="1171928" cy="117192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D23551-91A4-4782-8149-3B3A024F302B}">
      <dsp:nvSpPr>
        <dsp:cNvPr id="0" name=""/>
        <dsp:cNvSpPr/>
      </dsp:nvSpPr>
      <dsp:spPr>
        <a:xfrm>
          <a:off x="6461231" y="3265561"/>
          <a:ext cx="1161551" cy="1171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0" rIns="106680" bIns="0" numCol="1" spcCol="1270" anchor="ctr" anchorCtr="0">
          <a:noAutofit/>
          <a:sp3d extrusionH="28000" prstMaterial="matte"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6 </a:t>
          </a:r>
          <a:r>
            <a:rPr lang="ru-RU" sz="2400" kern="1200" dirty="0" smtClean="0"/>
            <a:t>баллов</a:t>
          </a:r>
          <a:endParaRPr lang="ru-RU" sz="2400" kern="1200" dirty="0"/>
        </a:p>
      </dsp:txBody>
      <dsp:txXfrm>
        <a:off x="6461231" y="3265561"/>
        <a:ext cx="1161551" cy="11719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9975B-922B-42A9-AA66-45C5386112DB}">
      <dsp:nvSpPr>
        <dsp:cNvPr id="0" name=""/>
        <dsp:cNvSpPr/>
      </dsp:nvSpPr>
      <dsp:spPr>
        <a:xfrm>
          <a:off x="1725612" y="2850157"/>
          <a:ext cx="3465029" cy="0"/>
        </a:xfrm>
        <a:prstGeom prst="line">
          <a:avLst/>
        </a:prstGeom>
        <a:noFill/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06AEDB-55D4-422F-B590-13660C7401C8}">
      <dsp:nvSpPr>
        <dsp:cNvPr id="0" name=""/>
        <dsp:cNvSpPr/>
      </dsp:nvSpPr>
      <dsp:spPr>
        <a:xfrm>
          <a:off x="1725612" y="1642228"/>
          <a:ext cx="2968053" cy="0"/>
        </a:xfrm>
        <a:prstGeom prst="line">
          <a:avLst/>
        </a:prstGeom>
        <a:noFill/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B0E90D-E9B3-4BC7-9BE6-0D3574670A86}">
      <dsp:nvSpPr>
        <dsp:cNvPr id="0" name=""/>
        <dsp:cNvSpPr/>
      </dsp:nvSpPr>
      <dsp:spPr>
        <a:xfrm>
          <a:off x="1725612" y="434300"/>
          <a:ext cx="3465029" cy="0"/>
        </a:xfrm>
        <a:prstGeom prst="line">
          <a:avLst/>
        </a:prstGeom>
        <a:noFill/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FD5082-1353-4FD4-BAC1-6EE6424E4749}">
      <dsp:nvSpPr>
        <dsp:cNvPr id="0" name=""/>
        <dsp:cNvSpPr/>
      </dsp:nvSpPr>
      <dsp:spPr>
        <a:xfrm>
          <a:off x="0" y="0"/>
          <a:ext cx="3451225" cy="3451225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67368C-A50F-44F3-9491-BB8D89C03121}">
      <dsp:nvSpPr>
        <dsp:cNvPr id="0" name=""/>
        <dsp:cNvSpPr/>
      </dsp:nvSpPr>
      <dsp:spPr>
        <a:xfrm>
          <a:off x="558954" y="322010"/>
          <a:ext cx="2208784" cy="2431879"/>
        </a:xfrm>
        <a:prstGeom prst="rect">
          <a:avLst/>
        </a:prstGeom>
        <a:noFill/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  <a:sp3d extrusionH="28000" prstMaterial="matte"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>
              <a:solidFill>
                <a:schemeClr val="bg2">
                  <a:lumMod val="25000"/>
                </a:schemeClr>
              </a:solidFill>
            </a:rPr>
            <a:t>Эссе</a:t>
          </a:r>
          <a:endParaRPr lang="ru-RU" sz="6500" kern="1200" dirty="0">
            <a:solidFill>
              <a:schemeClr val="bg2">
                <a:lumMod val="25000"/>
              </a:schemeClr>
            </a:solidFill>
          </a:endParaRPr>
        </a:p>
      </dsp:txBody>
      <dsp:txXfrm>
        <a:off x="558954" y="322010"/>
        <a:ext cx="2208784" cy="2431879"/>
      </dsp:txXfrm>
    </dsp:sp>
    <dsp:sp modelId="{31208990-875E-48B2-8D5A-348788C70000}">
      <dsp:nvSpPr>
        <dsp:cNvPr id="0" name=""/>
        <dsp:cNvSpPr/>
      </dsp:nvSpPr>
      <dsp:spPr>
        <a:xfrm>
          <a:off x="4672958" y="-83383"/>
          <a:ext cx="1035367" cy="1035367"/>
        </a:xfrm>
        <a:prstGeom prst="ellipse">
          <a:avLst/>
        </a:prstGeom>
        <a:solidFill>
          <a:schemeClr val="accent2">
            <a:tint val="50000"/>
            <a:hueOff val="23401"/>
            <a:satOff val="-995"/>
            <a:lumOff val="3454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C773D0-C4D5-4A9A-9065-0BDE121F1534}">
      <dsp:nvSpPr>
        <dsp:cNvPr id="0" name=""/>
        <dsp:cNvSpPr/>
      </dsp:nvSpPr>
      <dsp:spPr>
        <a:xfrm>
          <a:off x="5708326" y="-83383"/>
          <a:ext cx="1700535" cy="1035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0" rIns="129540" bIns="0" numCol="1" spcCol="1270" anchor="ctr" anchorCtr="0">
          <a:noAutofit/>
          <a:sp3d extrusionH="28000" prstMaterial="matte"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200-250 </a:t>
          </a:r>
          <a:r>
            <a:rPr lang="ru-RU" sz="3200" kern="1200" dirty="0" smtClean="0"/>
            <a:t>слов</a:t>
          </a:r>
          <a:endParaRPr lang="ru-RU" sz="3200" kern="1200" dirty="0"/>
        </a:p>
      </dsp:txBody>
      <dsp:txXfrm>
        <a:off x="5708326" y="-83383"/>
        <a:ext cx="1700535" cy="1035367"/>
      </dsp:txXfrm>
    </dsp:sp>
    <dsp:sp modelId="{9FCF169F-9765-43E5-9FA0-9BD3F0A9EBD4}">
      <dsp:nvSpPr>
        <dsp:cNvPr id="0" name=""/>
        <dsp:cNvSpPr/>
      </dsp:nvSpPr>
      <dsp:spPr>
        <a:xfrm>
          <a:off x="4175982" y="1124545"/>
          <a:ext cx="1035367" cy="1035367"/>
        </a:xfrm>
        <a:prstGeom prst="ellipse">
          <a:avLst/>
        </a:prstGeom>
        <a:solidFill>
          <a:schemeClr val="accent2">
            <a:tint val="50000"/>
            <a:hueOff val="46802"/>
            <a:satOff val="-1990"/>
            <a:lumOff val="6909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DC4216-3A72-4B5E-8C21-91B7A922F732}">
      <dsp:nvSpPr>
        <dsp:cNvPr id="0" name=""/>
        <dsp:cNvSpPr/>
      </dsp:nvSpPr>
      <dsp:spPr>
        <a:xfrm>
          <a:off x="5211349" y="1124545"/>
          <a:ext cx="1270436" cy="1035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0" rIns="144780" bIns="0" numCol="1" spcCol="1270" anchor="ctr" anchorCtr="0">
          <a:noAutofit/>
          <a:sp3d extrusionH="28000" prstMaterial="matte"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40 </a:t>
          </a:r>
          <a:r>
            <a:rPr lang="ru-RU" sz="2800" kern="1200" dirty="0" smtClean="0"/>
            <a:t>минут</a:t>
          </a:r>
          <a:endParaRPr lang="ru-RU" sz="2800" kern="1200" dirty="0"/>
        </a:p>
      </dsp:txBody>
      <dsp:txXfrm>
        <a:off x="5211349" y="1124545"/>
        <a:ext cx="1270436" cy="1035367"/>
      </dsp:txXfrm>
    </dsp:sp>
    <dsp:sp modelId="{99925413-6634-4164-9B07-FE242296F78E}">
      <dsp:nvSpPr>
        <dsp:cNvPr id="0" name=""/>
        <dsp:cNvSpPr/>
      </dsp:nvSpPr>
      <dsp:spPr>
        <a:xfrm>
          <a:off x="4672958" y="2332473"/>
          <a:ext cx="1035367" cy="1035367"/>
        </a:xfrm>
        <a:prstGeom prst="ellipse">
          <a:avLst/>
        </a:prstGeom>
        <a:solidFill>
          <a:schemeClr val="accent2">
            <a:tint val="50000"/>
            <a:hueOff val="70204"/>
            <a:satOff val="-2985"/>
            <a:lumOff val="10363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B87995-A5A0-4DD4-8A51-BB9A881D2627}">
      <dsp:nvSpPr>
        <dsp:cNvPr id="0" name=""/>
        <dsp:cNvSpPr/>
      </dsp:nvSpPr>
      <dsp:spPr>
        <a:xfrm>
          <a:off x="5708326" y="2332473"/>
          <a:ext cx="1317915" cy="10353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0" rIns="106680" bIns="0" numCol="1" spcCol="1270" anchor="ctr" anchorCtr="0">
          <a:noAutofit/>
          <a:sp3d extrusionH="28000" prstMaterial="matte"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14 баллов</a:t>
          </a:r>
          <a:endParaRPr lang="ru-RU" sz="2800" kern="1200" dirty="0"/>
        </a:p>
      </dsp:txBody>
      <dsp:txXfrm>
        <a:off x="5708326" y="2332473"/>
        <a:ext cx="1317915" cy="10353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02384C-E7BE-46C8-9637-0564A24C1D25}" type="datetimeFigureOut">
              <a:rPr lang="ru-RU" smtClean="0"/>
              <a:pPr/>
              <a:t>12.04.2019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B3D761-C4B8-4C90-9375-3607AAD30A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7771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3D761-C4B8-4C90-9375-3607AAD30A8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3332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846640" cy="2304256"/>
          </a:xfrm>
        </p:spPr>
        <p:txBody>
          <a:bodyPr>
            <a:noAutofit/>
          </a:bodyPr>
          <a:lstStyle/>
          <a:p>
            <a:r>
              <a:rPr lang="ru-RU" sz="3200" dirty="0" smtClean="0"/>
              <a:t>МАСТЕР-КЛАСС </a:t>
            </a:r>
            <a:br>
              <a:rPr lang="ru-RU" sz="3200" dirty="0" smtClean="0"/>
            </a:br>
            <a:r>
              <a:rPr lang="ru-RU" sz="3200" dirty="0" smtClean="0"/>
              <a:t>учителя английского языка</a:t>
            </a:r>
            <a:br>
              <a:rPr lang="ru-RU" sz="3200" dirty="0" smtClean="0"/>
            </a:br>
            <a:r>
              <a:rPr lang="ru-RU" sz="3200" dirty="0" smtClean="0"/>
              <a:t>МБОУ «СОШ </a:t>
            </a:r>
            <a:r>
              <a:rPr lang="ru-RU" sz="3200" dirty="0" smtClean="0"/>
              <a:t>№4» </a:t>
            </a:r>
            <a:r>
              <a:rPr lang="ru-RU" sz="3200" dirty="0" smtClean="0"/>
              <a:t>г. </a:t>
            </a:r>
            <a:r>
              <a:rPr lang="ru-RU" sz="3200" dirty="0" smtClean="0"/>
              <a:t>Дагестанские Огни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err="1" smtClean="0"/>
              <a:t>Абдулкеримова</a:t>
            </a:r>
            <a:r>
              <a:rPr lang="ru-RU" sz="3200" dirty="0" smtClean="0"/>
              <a:t> </a:t>
            </a:r>
            <a:r>
              <a:rPr lang="ru-RU" sz="3200" dirty="0" err="1" smtClean="0"/>
              <a:t>Мухлиса</a:t>
            </a:r>
            <a:r>
              <a:rPr lang="ru-RU" sz="3200" dirty="0" smtClean="0"/>
              <a:t> </a:t>
            </a:r>
            <a:r>
              <a:rPr lang="ru-RU" sz="3200" dirty="0" err="1" smtClean="0"/>
              <a:t>Мустафаевна</a:t>
            </a:r>
            <a:endParaRPr lang="ru-RU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87624" y="2780929"/>
            <a:ext cx="6584776" cy="1872208"/>
          </a:xfrm>
        </p:spPr>
        <p:txBody>
          <a:bodyPr>
            <a:noAutofit/>
          </a:bodyPr>
          <a:lstStyle/>
          <a:p>
            <a:r>
              <a:rPr lang="ru-RU" sz="4000" b="1" i="1" dirty="0" smtClean="0"/>
              <a:t>«Эффективные стратегии подготовки учащихся к ЕГЭ</a:t>
            </a:r>
          </a:p>
          <a:p>
            <a:r>
              <a:rPr lang="ru-RU" sz="4000" b="1" i="1" dirty="0" smtClean="0"/>
              <a:t> по английскому языку»</a:t>
            </a:r>
            <a:endParaRPr lang="ru-RU" sz="4000" b="1" i="1" dirty="0"/>
          </a:p>
        </p:txBody>
      </p:sp>
    </p:spTree>
    <p:extLst>
      <p:ext uri="{BB962C8B-B14F-4D97-AF65-F5344CB8AC3E}">
        <p14:creationId xmlns:p14="http://schemas.microsoft.com/office/powerpoint/2010/main" xmlns="" val="1030523218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53671965"/>
              </p:ext>
            </p:extLst>
          </p:nvPr>
        </p:nvGraphicFramePr>
        <p:xfrm>
          <a:off x="683568" y="2674939"/>
          <a:ext cx="7596832" cy="2783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8416"/>
                <a:gridCol w="3798416"/>
              </a:tblGrid>
              <a:tr h="399917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English</a:t>
                      </a:r>
                      <a:endParaRPr lang="ru-RU" sz="2400" i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Перевод</a:t>
                      </a:r>
                      <a:endParaRPr lang="ru-RU" sz="2400" i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86545"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lot of people think that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… </a:t>
                      </a: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Многие люди думают, что</a:t>
                      </a:r>
                      <a:endParaRPr lang="ru-RU" sz="2000" dirty="0"/>
                    </a:p>
                  </a:txBody>
                  <a:tcPr/>
                </a:tc>
              </a:tr>
              <a:tr h="613207"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There are many things to be said in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favour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of…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Можно</a:t>
                      </a:r>
                      <a:r>
                        <a:rPr lang="ru-RU" sz="2000" baseline="0" dirty="0" smtClean="0"/>
                        <a:t> многое сказать в пользу…</a:t>
                      </a:r>
                      <a:endParaRPr lang="ru-RU" sz="2000" dirty="0"/>
                    </a:p>
                  </a:txBody>
                  <a:tcPr/>
                </a:tc>
              </a:tr>
              <a:tr h="954593"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 would like to explain my point of view</a:t>
                      </a:r>
                      <a:r>
                        <a:rPr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…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Я бы хотел</a:t>
                      </a:r>
                      <a:r>
                        <a:rPr lang="ru-RU" sz="2000" baseline="0" dirty="0" smtClean="0"/>
                        <a:t> объяснить свою точку зрения…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РЕЧЕВЫЕ КЛИШЕ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абзац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2393399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27377335"/>
              </p:ext>
            </p:extLst>
          </p:nvPr>
        </p:nvGraphicFramePr>
        <p:xfrm>
          <a:off x="871538" y="2674938"/>
          <a:ext cx="7408862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431"/>
                <a:gridCol w="370443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English</a:t>
                      </a:r>
                      <a:endParaRPr lang="ru-RU" sz="2800" i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Перевод</a:t>
                      </a:r>
                      <a:endParaRPr lang="ru-RU" sz="2800" i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Firstly, /First of all…. </a:t>
                      </a:r>
                      <a:r>
                        <a:rPr lang="ru-RU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Во первых…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Secondly, Thirdly, Finally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Во вторых, в третьих, в конце концов…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Besides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Кроме того…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РЕЧЕВЫЕ КЛИШЕ </a:t>
            </a:r>
            <a:br>
              <a:rPr lang="ru-RU" dirty="0"/>
            </a:b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абзац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81659825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83208520"/>
              </p:ext>
            </p:extLst>
          </p:nvPr>
        </p:nvGraphicFramePr>
        <p:xfrm>
          <a:off x="871538" y="2674938"/>
          <a:ext cx="740886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431"/>
                <a:gridCol w="370443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English</a:t>
                      </a:r>
                      <a:endParaRPr lang="ru-RU" sz="1800" i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Перевод</a:t>
                      </a:r>
                      <a:endParaRPr lang="ru-RU" sz="1800" i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Some people believe that…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Некоторые</a:t>
                      </a:r>
                      <a:r>
                        <a:rPr lang="ru-RU" baseline="0" dirty="0" smtClean="0"/>
                        <a:t> верят, что…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Some people argue that …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Некоторые спорят, что..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</a:rPr>
                        <a:t>It is said/believed that…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Говорят/верят, что..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Продолжение высказывания </a:t>
            </a:r>
            <a:b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абзац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37517154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99265149"/>
              </p:ext>
            </p:extLst>
          </p:nvPr>
        </p:nvGraphicFramePr>
        <p:xfrm>
          <a:off x="871538" y="2674938"/>
          <a:ext cx="7408862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431"/>
                <a:gridCol w="370443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English</a:t>
                      </a:r>
                      <a:endParaRPr lang="ru-RU" sz="2000" i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Перевод</a:t>
                      </a:r>
                      <a:endParaRPr lang="ru-RU" sz="2000" i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 can not agree with it as …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Я не могу согласится с этим,</a:t>
                      </a:r>
                      <a:r>
                        <a:rPr lang="ru-RU" sz="2000" baseline="0" dirty="0" smtClean="0"/>
                        <a:t> так как..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 disagree with this point of view (statement, opinion) because </a:t>
                      </a:r>
                      <a:r>
                        <a:rPr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Я не соглашусь с этой точкой</a:t>
                      </a:r>
                      <a:r>
                        <a:rPr lang="ru-RU" sz="2000" baseline="0" dirty="0" smtClean="0"/>
                        <a:t> зрения (утверждением, мнением), потому что..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 opposed to the above ideas…I believe that…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В противоречие</a:t>
                      </a:r>
                      <a:r>
                        <a:rPr lang="ru-RU" sz="2000" baseline="0" dirty="0" smtClean="0"/>
                        <a:t> к высказанной выше идее… Я верю, что..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РЕЧЕВЫЕ КЛИШЕ </a:t>
            </a:r>
            <a:br>
              <a:rPr lang="ru-RU" dirty="0"/>
            </a:b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абзац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4539738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РЕЧЕВЫЕ КЛИШЕ </a:t>
            </a:r>
            <a:br>
              <a:rPr lang="ru-RU" dirty="0"/>
            </a:b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абзац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3823060632"/>
              </p:ext>
            </p:extLst>
          </p:nvPr>
        </p:nvGraphicFramePr>
        <p:xfrm>
          <a:off x="467544" y="2852937"/>
          <a:ext cx="8064896" cy="309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4032448"/>
              </a:tblGrid>
              <a:tr h="619268"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English</a:t>
                      </a:r>
                      <a:endParaRPr lang="ru-RU" sz="2800" i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Перевод</a:t>
                      </a:r>
                      <a:endParaRPr lang="ru-RU" sz="2800" i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19268">
                <a:tc>
                  <a:txBody>
                    <a:bodyPr/>
                    <a:lstStyle/>
                    <a:p>
                      <a:r>
                        <a:rPr lang="en-US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conclusion, </a:t>
                      </a:r>
                      <a:r>
                        <a:rPr lang="ru-RU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 заключении,</a:t>
                      </a:r>
                      <a:endParaRPr lang="ru-RU" sz="2800" dirty="0"/>
                    </a:p>
                  </a:txBody>
                  <a:tcPr/>
                </a:tc>
              </a:tr>
              <a:tr h="619268">
                <a:tc>
                  <a:txBody>
                    <a:bodyPr/>
                    <a:lstStyle/>
                    <a:p>
                      <a:r>
                        <a:rPr lang="en-US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sum up,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Суммируя,</a:t>
                      </a:r>
                      <a:endParaRPr lang="ru-RU" sz="2800" dirty="0"/>
                    </a:p>
                  </a:txBody>
                  <a:tcPr/>
                </a:tc>
              </a:tr>
              <a:tr h="619268">
                <a:tc>
                  <a:txBody>
                    <a:bodyPr/>
                    <a:lstStyle/>
                    <a:p>
                      <a:r>
                        <a:rPr lang="en-US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Finally,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 конце</a:t>
                      </a:r>
                      <a:r>
                        <a:rPr lang="ru-RU" sz="2800" baseline="0" dirty="0" smtClean="0"/>
                        <a:t> концов,</a:t>
                      </a:r>
                      <a:endParaRPr lang="ru-RU" sz="2800" dirty="0"/>
                    </a:p>
                  </a:txBody>
                  <a:tcPr/>
                </a:tc>
              </a:tr>
              <a:tr h="619268">
                <a:tc>
                  <a:txBody>
                    <a:bodyPr/>
                    <a:lstStyle/>
                    <a:p>
                      <a:r>
                        <a:rPr lang="en-US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conclude, </a:t>
                      </a:r>
                      <a:r>
                        <a:rPr lang="ru-RU" sz="2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Чтобы завершить, 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91919553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116632"/>
            <a:ext cx="903649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	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In </a:t>
            </a:r>
            <a:r>
              <a:rPr lang="en-US" sz="2000" b="1" dirty="0"/>
              <a:t>today’s world of </a:t>
            </a:r>
            <a:r>
              <a:rPr lang="en-US" sz="2000" b="1" dirty="0" smtClean="0"/>
              <a:t>___</a:t>
            </a:r>
            <a:r>
              <a:rPr lang="en-US" sz="2000" dirty="0" smtClean="0"/>
              <a:t>and____ it </a:t>
            </a:r>
            <a:r>
              <a:rPr lang="en-US" sz="2000" dirty="0"/>
              <a:t>is </a:t>
            </a:r>
            <a:r>
              <a:rPr lang="en-US" sz="2000" dirty="0" smtClean="0"/>
              <a:t>important</a:t>
            </a:r>
            <a:r>
              <a:rPr lang="ru-RU" sz="2000" dirty="0" smtClean="0"/>
              <a:t> </a:t>
            </a:r>
            <a:r>
              <a:rPr lang="en-US" sz="2000" dirty="0" smtClean="0"/>
              <a:t>to_________________.</a:t>
            </a:r>
            <a:endParaRPr lang="en-US" sz="2000" dirty="0"/>
          </a:p>
          <a:p>
            <a:r>
              <a:rPr lang="en-US" sz="2000" dirty="0" smtClean="0"/>
              <a:t>Many people </a:t>
            </a:r>
            <a:r>
              <a:rPr lang="en-US" sz="2000" dirty="0"/>
              <a:t>believe</a:t>
            </a:r>
            <a:r>
              <a:rPr lang="en-US" sz="2000" dirty="0" smtClean="0"/>
              <a:t>____,</a:t>
            </a:r>
            <a:r>
              <a:rPr lang="ru-RU" sz="2000" dirty="0"/>
              <a:t> </a:t>
            </a:r>
            <a:r>
              <a:rPr lang="en-US" sz="2000" dirty="0" smtClean="0"/>
              <a:t>but </a:t>
            </a:r>
            <a:r>
              <a:rPr lang="en-US" sz="2000" dirty="0"/>
              <a:t>others claim</a:t>
            </a:r>
            <a:r>
              <a:rPr lang="en-US" sz="2000" dirty="0" smtClean="0"/>
              <a:t>________________ .</a:t>
            </a:r>
            <a:endParaRPr lang="en-US" sz="2000" dirty="0"/>
          </a:p>
          <a:p>
            <a:r>
              <a:rPr lang="en-US" sz="2000" dirty="0"/>
              <a:t>Let us consider who is right? </a:t>
            </a:r>
          </a:p>
          <a:p>
            <a:r>
              <a:rPr lang="en-US" sz="2000" b="1" dirty="0" smtClean="0"/>
              <a:t>	In </a:t>
            </a:r>
            <a:r>
              <a:rPr lang="en-US" sz="2000" b="1" dirty="0"/>
              <a:t>my </a:t>
            </a:r>
            <a:r>
              <a:rPr lang="en-US" sz="2000" b="1" dirty="0" err="1"/>
              <a:t>opinion</a:t>
            </a:r>
            <a:r>
              <a:rPr lang="en-US" sz="2000" b="1" dirty="0" err="1" smtClean="0"/>
              <a:t>,_________as</a:t>
            </a:r>
            <a:r>
              <a:rPr lang="en-US" sz="2000" b="1" dirty="0"/>
              <a:t>__________ </a:t>
            </a:r>
            <a:r>
              <a:rPr lang="en-US" sz="2000" b="1" dirty="0" smtClean="0"/>
              <a:t>.</a:t>
            </a:r>
            <a:r>
              <a:rPr lang="ru-RU" sz="2000" dirty="0" smtClean="0"/>
              <a:t> </a:t>
            </a:r>
            <a:endParaRPr lang="ru-RU" sz="2000" dirty="0"/>
          </a:p>
          <a:p>
            <a:r>
              <a:rPr lang="en-US" sz="2000" dirty="0"/>
              <a:t>To begin with, </a:t>
            </a:r>
            <a:r>
              <a:rPr lang="en-US" sz="2000" dirty="0" smtClean="0"/>
              <a:t>_____________________ .</a:t>
            </a:r>
            <a:r>
              <a:rPr lang="ru-RU" sz="2000" dirty="0" smtClean="0"/>
              <a:t> </a:t>
            </a:r>
            <a:endParaRPr lang="ru-RU" sz="2000" dirty="0"/>
          </a:p>
          <a:p>
            <a:r>
              <a:rPr lang="en-US" sz="2000" dirty="0"/>
              <a:t>Moreover, </a:t>
            </a:r>
            <a:r>
              <a:rPr lang="en-US" sz="2000" dirty="0" smtClean="0"/>
              <a:t>________________________ .</a:t>
            </a:r>
            <a:r>
              <a:rPr lang="ru-RU" sz="2000" dirty="0" smtClean="0"/>
              <a:t> </a:t>
            </a:r>
            <a:endParaRPr lang="ru-RU" sz="2000" dirty="0"/>
          </a:p>
          <a:p>
            <a:r>
              <a:rPr lang="en-US" sz="2000" dirty="0"/>
              <a:t>In addition, </a:t>
            </a:r>
            <a:r>
              <a:rPr lang="en-US" sz="2000" dirty="0" smtClean="0"/>
              <a:t>_______________________ .</a:t>
            </a:r>
            <a:r>
              <a:rPr lang="ru-RU" sz="2000" dirty="0" smtClean="0"/>
              <a:t> </a:t>
            </a:r>
            <a:endParaRPr lang="ru-RU" sz="2000" dirty="0"/>
          </a:p>
          <a:p>
            <a:r>
              <a:rPr lang="en-US" sz="2000" b="1" dirty="0" smtClean="0"/>
              <a:t>	However</a:t>
            </a:r>
            <a:r>
              <a:rPr lang="en-US" sz="2000" b="1" dirty="0"/>
              <a:t>, </a:t>
            </a:r>
            <a:r>
              <a:rPr lang="en-US" sz="2000" dirty="0"/>
              <a:t>there are people </a:t>
            </a:r>
            <a:r>
              <a:rPr lang="en-US" sz="2000" dirty="0" smtClean="0"/>
              <a:t>who think that</a:t>
            </a:r>
            <a:r>
              <a:rPr lang="en-US" sz="2000" b="1" dirty="0" smtClean="0"/>
              <a:t>___</a:t>
            </a:r>
            <a:r>
              <a:rPr lang="en-US" sz="2000" dirty="0"/>
              <a:t> </a:t>
            </a:r>
            <a:r>
              <a:rPr lang="en-US" sz="2000" dirty="0" smtClean="0"/>
              <a:t>because(1)____,__(2)____,__(3)___. </a:t>
            </a:r>
          </a:p>
          <a:p>
            <a:r>
              <a:rPr lang="en-US" sz="2000" b="1" dirty="0" smtClean="0"/>
              <a:t>	But </a:t>
            </a:r>
            <a:r>
              <a:rPr lang="en-US" sz="2000" b="1" dirty="0"/>
              <a:t>I cannot agree with them</a:t>
            </a:r>
            <a:r>
              <a:rPr lang="en-US" sz="2000" b="1" dirty="0" smtClean="0"/>
              <a:t>.</a:t>
            </a:r>
          </a:p>
          <a:p>
            <a:r>
              <a:rPr lang="en-US" sz="2000" b="1" dirty="0" smtClean="0"/>
              <a:t> </a:t>
            </a:r>
            <a:r>
              <a:rPr lang="en-US" sz="2000" dirty="0"/>
              <a:t>Firstly</a:t>
            </a:r>
            <a:r>
              <a:rPr lang="en-US" sz="2000" dirty="0" smtClean="0"/>
              <a:t>,_________ .</a:t>
            </a:r>
            <a:endParaRPr lang="en-US" sz="2000" dirty="0"/>
          </a:p>
          <a:p>
            <a:r>
              <a:rPr lang="en-US" sz="2000" dirty="0" smtClean="0"/>
              <a:t>Secondly</a:t>
            </a:r>
            <a:r>
              <a:rPr lang="en-US" sz="2000" dirty="0"/>
              <a:t>, </a:t>
            </a:r>
            <a:r>
              <a:rPr lang="en-US" sz="2000" dirty="0" smtClean="0"/>
              <a:t>________ .</a:t>
            </a:r>
            <a:endParaRPr lang="en-US" sz="2000" dirty="0"/>
          </a:p>
          <a:p>
            <a:r>
              <a:rPr lang="en-US" sz="2000" dirty="0"/>
              <a:t>Finally</a:t>
            </a:r>
            <a:r>
              <a:rPr lang="en-US" sz="2000" dirty="0" smtClean="0"/>
              <a:t>,___________ . </a:t>
            </a:r>
            <a:endParaRPr lang="en-US" sz="2000" dirty="0"/>
          </a:p>
          <a:p>
            <a:r>
              <a:rPr lang="en-US" sz="2000" b="1" dirty="0" smtClean="0"/>
              <a:t>	In </a:t>
            </a:r>
            <a:r>
              <a:rPr lang="en-US" sz="2000" b="1" dirty="0"/>
              <a:t>conclusion, </a:t>
            </a:r>
            <a:r>
              <a:rPr lang="en-US" sz="2000" dirty="0"/>
              <a:t>I should say: so many people so many opinions, and it is up to you to decide (whether</a:t>
            </a:r>
            <a:r>
              <a:rPr lang="en-US" sz="2000" dirty="0" smtClean="0"/>
              <a:t>)_____. </a:t>
            </a:r>
            <a:r>
              <a:rPr lang="en-US" sz="2000" dirty="0"/>
              <a:t>One can only hope </a:t>
            </a:r>
            <a:r>
              <a:rPr lang="en-US" sz="2000" dirty="0" smtClean="0"/>
              <a:t>________.</a:t>
            </a:r>
            <a:endParaRPr lang="ru-RU" sz="20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Шаблон – схема написания эссе с элементами рассуждения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31698334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ony\Desktop\ccs-2-0-33115000-139931498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0281647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algn="just"/>
            <a:r>
              <a:rPr lang="ru-RU" sz="9600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9600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ребования ЕГЭ;</a:t>
            </a:r>
          </a:p>
          <a:p>
            <a:pPr algn="just"/>
            <a:r>
              <a:rPr lang="ru-RU" sz="9600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 знаний и умений </a:t>
            </a:r>
            <a:r>
              <a:rPr lang="ru-RU" sz="9600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учащихся;</a:t>
            </a:r>
          </a:p>
          <a:p>
            <a:pPr algn="just"/>
            <a:r>
              <a:rPr lang="ru-RU" sz="9600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sz="9600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 адаптировать имеющиеся учебные материалы;</a:t>
            </a:r>
          </a:p>
          <a:p>
            <a:pPr algn="just"/>
            <a:r>
              <a:rPr lang="ru-RU" sz="9600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sz="9600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 смоделировать ситуацию реального экзамена на уроке;</a:t>
            </a:r>
          </a:p>
          <a:p>
            <a:pPr algn="just"/>
            <a:r>
              <a:rPr lang="ru-RU" sz="9600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sz="9600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 анализировать работы учащихся по всем видам речевой деятельности согласно критериям ЕГЭ;</a:t>
            </a:r>
          </a:p>
          <a:p>
            <a:pPr algn="just"/>
            <a:r>
              <a:rPr lang="ru-RU" sz="9600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sz="9600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 пользоваться критериями ЕГЭ на уроке.</a:t>
            </a:r>
          </a:p>
          <a:p>
            <a:pPr algn="just"/>
            <a:endParaRPr lang="ru-RU" sz="9600" i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sz="9600" i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9600" dirty="0"/>
          </a:p>
          <a:p>
            <a:endParaRPr lang="ru-RU" sz="9600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err="1" smtClean="0"/>
              <a:t>хся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387424"/>
            <a:ext cx="8229600" cy="2808312"/>
          </a:xfrm>
        </p:spPr>
        <p:txBody>
          <a:bodyPr>
            <a:normAutofit/>
          </a:bodyPr>
          <a:lstStyle/>
          <a:p>
            <a:r>
              <a:rPr lang="ru-RU" sz="6000" b="1" dirty="0" smtClean="0"/>
              <a:t>ПРАВИЛА УСПЕХА</a:t>
            </a:r>
            <a:br>
              <a:rPr lang="ru-RU" sz="6000" b="1" dirty="0" smtClean="0"/>
            </a:br>
            <a:r>
              <a:rPr lang="ru-RU" sz="3200" b="1" i="1" u="sng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УЧИТЕЛЬ ДОЛЖЕН </a:t>
            </a:r>
            <a:r>
              <a:rPr lang="ru-RU" sz="3200" b="1" i="1" u="sng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ЗНАТЬ:</a:t>
            </a:r>
            <a:endParaRPr lang="ru-RU" sz="6000" b="1" i="1" u="sng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6872268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АУДИРОВАНИЕ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ЧТЕНИЕ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ЛЕКСИКА  И ГРАММАТИКА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ПИСЬМО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УСТНАЯ РЕЧЬ</a:t>
            </a:r>
            <a:endParaRPr lang="ru-RU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ОБЪЕКТЫ КОНТРОЛЯ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3948896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.sosnovoborsk-soobchestva.ru/u/14/a8f0a9647035ccba01b3de2e854012/-/%D0%A1%D0%BB%D0%B0%D0%B9%D0%B4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9375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94544673"/>
      </p:ext>
    </p:extLst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67657050"/>
              </p:ext>
            </p:extLst>
          </p:nvPr>
        </p:nvGraphicFramePr>
        <p:xfrm>
          <a:off x="467544" y="1628800"/>
          <a:ext cx="781285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ПИСЬМО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3286513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15100001"/>
              </p:ext>
            </p:extLst>
          </p:nvPr>
        </p:nvGraphicFramePr>
        <p:xfrm>
          <a:off x="871538" y="2674938"/>
          <a:ext cx="7408862" cy="3451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ЭССЕ- </a:t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письменное высказывание с элементами рассуждения.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6664609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РАБОТЫ НАД ЭССЕ</a:t>
            </a:r>
            <a:endParaRPr lang="ru-RU" dirty="0"/>
          </a:p>
        </p:txBody>
      </p:sp>
      <p:pic>
        <p:nvPicPr>
          <p:cNvPr id="1026" name="Picture 2" descr="C:\Users\Sony\Desktop\Слайд1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46877537"/>
      </p:ext>
    </p:extLst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70390462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05542046"/>
              </p:ext>
            </p:extLst>
          </p:nvPr>
        </p:nvGraphicFramePr>
        <p:xfrm>
          <a:off x="611560" y="2674938"/>
          <a:ext cx="7668840" cy="3778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4420"/>
                <a:gridCol w="3834420"/>
              </a:tblGrid>
              <a:tr h="696836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English</a:t>
                      </a:r>
                      <a:endParaRPr lang="ru-RU" sz="2400" i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Перевод</a:t>
                      </a:r>
                      <a:endParaRPr lang="ru-RU" sz="2400" i="1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975570">
                <a:tc>
                  <a:txBody>
                    <a:bodyPr/>
                    <a:lstStyle/>
                    <a:p>
                      <a:r>
                        <a:rPr lang="en-US" dirty="0" smtClean="0"/>
                        <a:t>I’d like to point out right at the beginning that…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самом начале хотел бы отметить (обратить внимание), что…</a:t>
                      </a:r>
                      <a:endParaRPr lang="ru-RU" dirty="0"/>
                    </a:p>
                  </a:txBody>
                  <a:tcPr/>
                </a:tc>
              </a:tr>
              <a:tr h="975570">
                <a:tc>
                  <a:txBody>
                    <a:bodyPr/>
                    <a:lstStyle/>
                    <a:p>
                      <a:r>
                        <a:rPr lang="en-US" dirty="0" smtClean="0"/>
                        <a:t>Today we’ll be taking a closer look at…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Сегодня мы более детально рассмотрим…</a:t>
                      </a:r>
                      <a:endParaRPr lang="ru-RU" dirty="0"/>
                    </a:p>
                  </a:txBody>
                  <a:tcPr/>
                </a:tc>
              </a:tr>
              <a:tr h="565211">
                <a:tc>
                  <a:txBody>
                    <a:bodyPr/>
                    <a:lstStyle/>
                    <a:p>
                      <a:r>
                        <a:rPr lang="en-US" dirty="0" smtClean="0"/>
                        <a:t>We very clearly remember that…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Мы очень хорошо помним, что…</a:t>
                      </a:r>
                      <a:endParaRPr lang="ru-RU" dirty="0"/>
                    </a:p>
                  </a:txBody>
                  <a:tcPr/>
                </a:tc>
              </a:tr>
              <a:tr h="565211">
                <a:tc>
                  <a:txBody>
                    <a:bodyPr/>
                    <a:lstStyle/>
                    <a:p>
                      <a:r>
                        <a:rPr lang="en-US" dirty="0" smtClean="0"/>
                        <a:t>Let’s talk briefly about…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Давайте поговорим вкратце о…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6505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РЕЧЕВЫЕ КЛИШЕ </a:t>
            </a:r>
            <a:br>
              <a:rPr lang="ru-RU" dirty="0" smtClean="0"/>
            </a:b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абзац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882386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354</TotalTime>
  <Words>381</Words>
  <Application>Microsoft Office PowerPoint</Application>
  <PresentationFormat>Экран (4:3)</PresentationFormat>
  <Paragraphs>133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Волна</vt:lpstr>
      <vt:lpstr>МАСТЕР-КЛАСС  учителя английского языка МБОУ «СОШ №4» г. Дагестанские Огни Абдулкеримова Мухлиса Мустафаевна</vt:lpstr>
      <vt:lpstr>ПРАВИЛА УСПЕХА УЧИТЕЛЬ ДОЛЖЕН ЗНАТЬ:</vt:lpstr>
      <vt:lpstr>ОБЪЕКТЫ КОНТРОЛЯ</vt:lpstr>
      <vt:lpstr>Слайд 4</vt:lpstr>
      <vt:lpstr>ПИСЬМО</vt:lpstr>
      <vt:lpstr>ЭССЕ-  письменное высказывание с элементами рассуждения.</vt:lpstr>
      <vt:lpstr>ЭТАПЫ РАБОТЫ НАД ЭССЕ</vt:lpstr>
      <vt:lpstr>Слайд 8</vt:lpstr>
      <vt:lpstr>РЕЧЕВЫЕ КЛИШЕ  I абзац </vt:lpstr>
      <vt:lpstr>РЕЧЕВЫЕ КЛИШЕ  II абзац</vt:lpstr>
      <vt:lpstr>РЕЧЕВЫЕ КЛИШЕ  II абзац</vt:lpstr>
      <vt:lpstr>Продолжение высказывания  III абзац</vt:lpstr>
      <vt:lpstr>РЕЧЕВЫЕ КЛИШЕ  IV абзац</vt:lpstr>
      <vt:lpstr>РЕЧЕВЫЕ КЛИШЕ  V абзац</vt:lpstr>
      <vt:lpstr>Шаблон – схема написания эссе с элементами рассуждения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 учителя английского языка МБОУ «СОШ №17» г. Майкопа РА Меркушевой Татьяны Вячеславовны</dc:title>
  <dc:creator>Sony</dc:creator>
  <cp:lastModifiedBy>Гюлахмед</cp:lastModifiedBy>
  <cp:revision>23</cp:revision>
  <dcterms:created xsi:type="dcterms:W3CDTF">2015-03-12T12:37:11Z</dcterms:created>
  <dcterms:modified xsi:type="dcterms:W3CDTF">2019-04-12T12:26:27Z</dcterms:modified>
</cp:coreProperties>
</file>