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8"/>
  </p:notesMasterIdLst>
  <p:sldIdLst>
    <p:sldId id="257" r:id="rId2"/>
    <p:sldId id="259" r:id="rId3"/>
    <p:sldId id="258" r:id="rId4"/>
    <p:sldId id="260" r:id="rId5"/>
    <p:sldId id="261" r:id="rId6"/>
    <p:sldId id="262" r:id="rId7"/>
    <p:sldId id="264" r:id="rId8"/>
    <p:sldId id="265" r:id="rId9"/>
    <p:sldId id="263" r:id="rId10"/>
    <p:sldId id="267" r:id="rId11"/>
    <p:sldId id="268" r:id="rId12"/>
    <p:sldId id="269" r:id="rId13"/>
    <p:sldId id="270" r:id="rId14"/>
    <p:sldId id="271" r:id="rId15"/>
    <p:sldId id="272" r:id="rId16"/>
    <p:sldId id="273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3087D3-DF95-43D6-8611-BF5715A12F8C}" type="datetimeFigureOut">
              <a:rPr lang="ru-RU" smtClean="0"/>
              <a:t>27.03.2019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8A56A3-2117-4525-9BC9-96FB5279CC4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10B6CE-2581-45FA-9AA6-3B7606466C61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 descr="C:\Documents and Settings\Админ\Рабочий стол\урок географии\Новая папка\IMG_00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32656"/>
            <a:ext cx="8496944" cy="6192688"/>
          </a:xfrm>
          <a:prstGeom prst="rect">
            <a:avLst/>
          </a:prstGeom>
          <a:noFill/>
        </p:spPr>
      </p:pic>
    </p:spTree>
  </p:cSld>
  <p:clrMapOvr>
    <a:masterClrMapping/>
  </p:clrMapOvr>
  <p:transition spd="med" advTm="3000">
    <p:wheel spokes="2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 descr="http://900igr.net/datas/geografija/Gory-sushi/0007-007-Uralskie-gor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04664"/>
            <a:ext cx="8352928" cy="60486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C:\Documents and Settings\Админ\Рабочий стол\урок географии\Новая папка\IMG_0031.JPG"/>
          <p:cNvPicPr>
            <a:picLocks noChangeAspect="1" noChangeArrowheads="1"/>
          </p:cNvPicPr>
          <p:nvPr/>
        </p:nvPicPr>
        <p:blipFill>
          <a:blip r:embed="rId2" cstate="print"/>
          <a:srcRect l="5756" r="8778"/>
          <a:stretch>
            <a:fillRect/>
          </a:stretch>
        </p:blipFill>
        <p:spPr bwMode="auto">
          <a:xfrm>
            <a:off x="0" y="-405425"/>
            <a:ext cx="9684568" cy="7263426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Documents and Settings\Админ\Рабочий стол\урок географии\Новая папка\IMG_0067.JPG"/>
          <p:cNvPicPr>
            <a:picLocks noChangeAspect="1" noChangeArrowheads="1"/>
          </p:cNvPicPr>
          <p:nvPr/>
        </p:nvPicPr>
        <p:blipFill>
          <a:blip r:embed="rId2" cstate="print"/>
          <a:srcRect t="23160"/>
          <a:stretch>
            <a:fillRect/>
          </a:stretch>
        </p:blipFill>
        <p:spPr bwMode="auto">
          <a:xfrm>
            <a:off x="467544" y="476672"/>
            <a:ext cx="4104456" cy="5688632"/>
          </a:xfrm>
          <a:prstGeom prst="rect">
            <a:avLst/>
          </a:prstGeom>
          <a:noFill/>
        </p:spPr>
      </p:pic>
      <p:pic>
        <p:nvPicPr>
          <p:cNvPr id="3" name="Picture 2" descr="C:\Documents and Settings\Админ\Рабочий стол\урок географии\Новая папка\IMG_0066.JPG"/>
          <p:cNvPicPr>
            <a:picLocks noChangeAspect="1" noChangeArrowheads="1"/>
          </p:cNvPicPr>
          <p:nvPr/>
        </p:nvPicPr>
        <p:blipFill>
          <a:blip r:embed="rId3" cstate="print"/>
          <a:srcRect t="17719"/>
          <a:stretch>
            <a:fillRect/>
          </a:stretch>
        </p:blipFill>
        <p:spPr bwMode="auto">
          <a:xfrm>
            <a:off x="4716016" y="476672"/>
            <a:ext cx="3888433" cy="5688632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Админ\Рабочий стол\урок географии\Новая папка\IMG_0065.JPG"/>
          <p:cNvPicPr>
            <a:picLocks noChangeAspect="1" noChangeArrowheads="1"/>
          </p:cNvPicPr>
          <p:nvPr/>
        </p:nvPicPr>
        <p:blipFill>
          <a:blip r:embed="rId2" cstate="print"/>
          <a:srcRect t="-3783" r="4674"/>
          <a:stretch>
            <a:fillRect/>
          </a:stretch>
        </p:blipFill>
        <p:spPr bwMode="auto">
          <a:xfrm>
            <a:off x="0" y="-459431"/>
            <a:ext cx="9144000" cy="7317432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" name="Picture 20" descr="C:\Documents and Settings\Админ\Рабочий стол\урок географии\Новая папка\IMG_006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" name="Picture 20" descr="C:\Documents and Settings\Админ\Рабочий стол\урок географии\Новая папка\IMG_006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 descr="https://ds03.infourok.ru/uploads/ex/0702/00044cc1-1b780ba1/img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04664"/>
            <a:ext cx="8280920" cy="5976664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ÐÑÑÑÐµ Ð³Ð¾Ñ Ð¼Ð¾Ð³ÑÑ Ð±ÑÑÑ ÑÐ¾Ð»ÑÐºÐ¾ Ð³Ð¾ÑÑ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32656"/>
            <a:ext cx="8496944" cy="62646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myslide.ru/documents_3/49a53be58f35079db24fb6c76a78389a/img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8568952" cy="63367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myslide.ru/documents_3/49a53be58f35079db24fb6c76a78389a/img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32656"/>
            <a:ext cx="8496944" cy="62834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avatars.mds.yandex.net/get-pdb/1516664/d3f953cf-05bc-457d-b889-cdac9ef1807f/s1200?webp=fal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60648"/>
            <a:ext cx="8496944" cy="63367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mg.fonwall.ru/o/1/goryi-zelen-kustarnik-trav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8676456" cy="63367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ÐÐµÑÐ¾Ð¼ ÑÐ°Ð¼ÑÑ Ð¸ ÑÐ°Ð¼ÐºÐ¸ Ð´ÐµÑÐ¶Ð°ÑÑÑ Ð¾ÑÐ´ÐµÐ»ÑÐ½Ð¾, Ð½Ð¾ ÐºÐ°Ð¶Ð´ÑÐ¹ Ð² ÑÐ²Ð¾ÐµÐ¼ ÑÑÐ°Ð´Ðµ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980728"/>
            <a:ext cx="4248472" cy="5066928"/>
          </a:xfrm>
          <a:prstGeom prst="rect">
            <a:avLst/>
          </a:prstGeom>
          <a:noFill/>
        </p:spPr>
      </p:pic>
      <p:pic>
        <p:nvPicPr>
          <p:cNvPr id="36868" name="Picture 4" descr="https://im0-tub-ru.yandex.net/i?id=fc5cd6b060af536320a4971c2fe71f35-l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7" y="980728"/>
            <a:ext cx="4032447" cy="51125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https://fs00.infourok.ru/images/doc/238/156595/1/640/img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32656"/>
            <a:ext cx="8496944" cy="61926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image3.slideserve.com/5827152/slide8-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32656"/>
            <a:ext cx="8496944" cy="61926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0</TotalTime>
  <Words>1</Words>
  <Application>Microsoft Office PowerPoint</Application>
  <PresentationFormat>Экран (4:3)</PresentationFormat>
  <Paragraphs>1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Аспект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hp</dc:creator>
  <cp:lastModifiedBy>hp</cp:lastModifiedBy>
  <cp:revision>1</cp:revision>
  <dcterms:created xsi:type="dcterms:W3CDTF">2019-03-27T17:15:18Z</dcterms:created>
  <dcterms:modified xsi:type="dcterms:W3CDTF">2019-03-27T18:35:21Z</dcterms:modified>
</cp:coreProperties>
</file>