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65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87D3-DF95-43D6-8611-BF5715A12F8C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A56A3-2117-4525-9BC9-96FB5279CC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0B6CE-2581-45FA-9AA6-3B7606466C6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Админ\Рабочий стол\урок географии\Новая папка\IMG_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900igr.net/datas/geografija/Gory-sushi/0007-007-Uralskie-g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Админ\Рабочий стол\урок географии\Новая папка\IMG_0031.JPG"/>
          <p:cNvPicPr>
            <a:picLocks noChangeAspect="1" noChangeArrowheads="1"/>
          </p:cNvPicPr>
          <p:nvPr/>
        </p:nvPicPr>
        <p:blipFill>
          <a:blip r:embed="rId2" cstate="print"/>
          <a:srcRect l="5756" r="8778"/>
          <a:stretch>
            <a:fillRect/>
          </a:stretch>
        </p:blipFill>
        <p:spPr bwMode="auto">
          <a:xfrm>
            <a:off x="0" y="-405425"/>
            <a:ext cx="9684568" cy="72634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\Рабочий стол\урок географии\Новая папка\IMG_0067.JPG"/>
          <p:cNvPicPr>
            <a:picLocks noChangeAspect="1" noChangeArrowheads="1"/>
          </p:cNvPicPr>
          <p:nvPr/>
        </p:nvPicPr>
        <p:blipFill>
          <a:blip r:embed="rId2" cstate="print"/>
          <a:srcRect t="23160"/>
          <a:stretch>
            <a:fillRect/>
          </a:stretch>
        </p:blipFill>
        <p:spPr bwMode="auto">
          <a:xfrm>
            <a:off x="467544" y="476672"/>
            <a:ext cx="4104456" cy="5688632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\Рабочий стол\урок географии\Новая папка\IMG_0066.JPG"/>
          <p:cNvPicPr>
            <a:picLocks noChangeAspect="1" noChangeArrowheads="1"/>
          </p:cNvPicPr>
          <p:nvPr/>
        </p:nvPicPr>
        <p:blipFill>
          <a:blip r:embed="rId3" cstate="print"/>
          <a:srcRect t="17719"/>
          <a:stretch>
            <a:fillRect/>
          </a:stretch>
        </p:blipFill>
        <p:spPr bwMode="auto">
          <a:xfrm>
            <a:off x="4716016" y="476672"/>
            <a:ext cx="3888433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\Рабочий стол\урок географии\Новая папка\IMG_0065.JPG"/>
          <p:cNvPicPr>
            <a:picLocks noChangeAspect="1" noChangeArrowheads="1"/>
          </p:cNvPicPr>
          <p:nvPr/>
        </p:nvPicPr>
        <p:blipFill>
          <a:blip r:embed="rId2" cstate="print"/>
          <a:srcRect t="-3783" r="4674"/>
          <a:stretch>
            <a:fillRect/>
          </a:stretch>
        </p:blipFill>
        <p:spPr bwMode="auto">
          <a:xfrm>
            <a:off x="0" y="-459431"/>
            <a:ext cx="9144000" cy="7317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C:\Documents and Settings\Админ\Рабочий стол\урок географии\Новая папка\IMG_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C:\Documents and Settings\Админ\Рабочий стол\урок географии\Новая папка\IMG_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ds03.infourok.ru/uploads/ex/0702/00044cc1-1b780ba1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ÑÑÑÐµ Ð³Ð¾Ñ Ð¼Ð¾Ð³ÑÑ Ð±ÑÑÑ ÑÐ¾Ð»ÑÐºÐ¾ Ð³Ð¾Ñ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slide.ru/documents_3/49a53be58f35079db24fb6c76a78389a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slide.ru/documents_3/49a53be58f35079db24fb6c76a78389a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283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1516664/d3f953cf-05bc-457d-b889-cdac9ef1807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fonwall.ru/o/1/goryi-zelen-kustarnik-tr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7645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ÐµÑÐ¾Ð¼ ÑÐ°Ð¼ÑÑ Ð¸ ÑÐ°Ð¼ÐºÐ¸ Ð´ÐµÑÐ¶Ð°ÑÑÑ Ð¾ÑÐ´ÐµÐ»ÑÐ½Ð¾, Ð½Ð¾ ÐºÐ°Ð¶Ð´ÑÐ¹ Ð² ÑÐ²Ð¾ÐµÐ¼ ÑÑÐ°Ð´Ð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248472" cy="5066928"/>
          </a:xfrm>
          <a:prstGeom prst="rect">
            <a:avLst/>
          </a:prstGeom>
          <a:noFill/>
        </p:spPr>
      </p:pic>
      <p:pic>
        <p:nvPicPr>
          <p:cNvPr id="36868" name="Picture 4" descr="https://im0-tub-ru.yandex.net/i?id=fc5cd6b060af536320a4971c2fe71f3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980728"/>
            <a:ext cx="403244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fs00.infourok.ru/images/doc/238/156595/1/64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age3.slideserve.com/5827152/slide8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</Words>
  <Application>Microsoft Office PowerPoint</Application>
  <PresentationFormat>Экран (4:3)</PresentationFormat>
  <Paragraphs>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</cp:revision>
  <dcterms:created xsi:type="dcterms:W3CDTF">2019-03-27T17:15:18Z</dcterms:created>
  <dcterms:modified xsi:type="dcterms:W3CDTF">2019-03-27T18:35:21Z</dcterms:modified>
</cp:coreProperties>
</file>