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5" r:id="rId2"/>
    <p:sldId id="259" r:id="rId3"/>
    <p:sldId id="258" r:id="rId4"/>
    <p:sldId id="262" r:id="rId5"/>
    <p:sldId id="263" r:id="rId6"/>
    <p:sldId id="256" r:id="rId7"/>
    <p:sldId id="260" r:id="rId8"/>
    <p:sldId id="266" r:id="rId9"/>
    <p:sldId id="264" r:id="rId10"/>
    <p:sldId id="261" r:id="rId11"/>
    <p:sldId id="267" r:id="rId12"/>
    <p:sldId id="268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1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01.04.2019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01.04.2019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01.04.2019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01.04.2019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 descr="C:\Users\hp\Desktop\20160126100205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260648"/>
            <a:ext cx="8640960" cy="633670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 descr="C:\Users\hp\Desktop\img2 (1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332656"/>
            <a:ext cx="8712968" cy="612068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2290" name="Picture 2" descr="C:\Users\hp\Desktop\img1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332656"/>
            <a:ext cx="8496944" cy="619268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87624" y="274638"/>
            <a:ext cx="7499176" cy="202034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pic>
        <p:nvPicPr>
          <p:cNvPr id="13314" name="Picture 2" descr="C:\Users\hp\Desktop\img1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260648"/>
            <a:ext cx="8280919" cy="6336704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427984" y="1412776"/>
            <a:ext cx="5328592" cy="3600400"/>
          </a:xfrm>
        </p:spPr>
        <p:txBody>
          <a:bodyPr>
            <a:normAutofit/>
          </a:bodyPr>
          <a:lstStyle/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sz="5400" b="1" i="1" dirty="0" smtClean="0"/>
          </a:p>
          <a:p>
            <a:pPr>
              <a:buNone/>
            </a:pPr>
            <a:r>
              <a:rPr lang="ru-RU" sz="5400" b="1" i="1" dirty="0" smtClean="0"/>
              <a:t>  </a:t>
            </a:r>
            <a:r>
              <a:rPr lang="ru-RU" sz="7700" b="1" i="1" dirty="0" smtClean="0"/>
              <a:t> Земле</a:t>
            </a:r>
            <a:endParaRPr lang="ru-RU" sz="7700" b="1" i="1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C:\Users\hp\Desktop\img1 (1)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260648"/>
            <a:ext cx="8568951" cy="626469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C:\Users\hp\Desktop\img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332656"/>
            <a:ext cx="8496944" cy="612068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 descr="C:\Users\hp\Desktop\img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332656"/>
            <a:ext cx="8496944" cy="612068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 descr="C:\Users\hp\Desktop\img_user_file_5396a64763a70_1_1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332656"/>
            <a:ext cx="8424936" cy="619268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F:\u_34b79f292581b4f5be015616441d8a93_8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260648"/>
            <a:ext cx="8568952" cy="619268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C:\Users\hp\Desktop\img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404664"/>
            <a:ext cx="8352928" cy="604867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266" name="Picture 2" descr="C:\Users\hp\Desktop\img7 (1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332656"/>
            <a:ext cx="8352928" cy="619268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42" name="Picture 2" descr="C:\Users\hp\Desktop\img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260648"/>
            <a:ext cx="8424936" cy="626469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</TotalTime>
  <Words>2</Words>
  <Application>Microsoft Office PowerPoint</Application>
  <PresentationFormat>Экран (4:3)</PresentationFormat>
  <Paragraphs>3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hp</dc:creator>
  <cp:lastModifiedBy>hp</cp:lastModifiedBy>
  <cp:revision>3</cp:revision>
  <dcterms:created xsi:type="dcterms:W3CDTF">2017-05-12T19:16:21Z</dcterms:created>
  <dcterms:modified xsi:type="dcterms:W3CDTF">2019-04-01T08:33:02Z</dcterms:modified>
</cp:coreProperties>
</file>