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58" r:id="rId4"/>
    <p:sldId id="262" r:id="rId5"/>
    <p:sldId id="263" r:id="rId6"/>
    <p:sldId id="256" r:id="rId7"/>
    <p:sldId id="260" r:id="rId8"/>
    <p:sldId id="266" r:id="rId9"/>
    <p:sldId id="264" r:id="rId10"/>
    <p:sldId id="261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hp\Desktop\201601261002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p\Desktop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296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hp\Desktop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3314" name="Picture 2" descr="C:\Users\hp\Desktop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19" cy="63367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412776"/>
            <a:ext cx="5328592" cy="36004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5400" b="1" i="1" dirty="0" smtClean="0"/>
          </a:p>
          <a:p>
            <a:pPr>
              <a:buNone/>
            </a:pPr>
            <a:r>
              <a:rPr lang="ru-RU" sz="5400" b="1" i="1" dirty="0" smtClean="0"/>
              <a:t>  </a:t>
            </a:r>
            <a:r>
              <a:rPr lang="ru-RU" sz="7700" b="1" i="1" dirty="0" smtClean="0"/>
              <a:t> Земле</a:t>
            </a:r>
            <a:endParaRPr lang="ru-RU" sz="77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p\Desktop\img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1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p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p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hp\Desktop\img_user_file_5396a64763a70_1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u_34b79f292581b4f5be015616441d8a93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p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hp\Desktop\img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hp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3</cp:revision>
  <dcterms:created xsi:type="dcterms:W3CDTF">2017-05-12T19:16:21Z</dcterms:created>
  <dcterms:modified xsi:type="dcterms:W3CDTF">2019-04-01T08:33:02Z</dcterms:modified>
</cp:coreProperties>
</file>